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66" r:id="rId3"/>
    <p:sldId id="267" r:id="rId4"/>
    <p:sldId id="261" r:id="rId5"/>
  </p:sldIdLst>
  <p:sldSz cx="9144000" cy="6858000" type="lett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90" y="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141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13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4636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055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3694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190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679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2320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1768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68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820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122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34EC8CC8-C359-4ED6-BA99-6292B20893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99" t="25704" r="17395" b="62571"/>
          <a:stretch/>
        </p:blipFill>
        <p:spPr>
          <a:xfrm>
            <a:off x="136993" y="325673"/>
            <a:ext cx="8509701" cy="139083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317AC6DC-961C-4D7D-9D92-72F251B3EDD2}"/>
              </a:ext>
            </a:extLst>
          </p:cNvPr>
          <p:cNvSpPr/>
          <p:nvPr/>
        </p:nvSpPr>
        <p:spPr>
          <a:xfrm>
            <a:off x="152400" y="0"/>
            <a:ext cx="8029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/>
              <a:t>Simple </a:t>
            </a:r>
            <a:r>
              <a:rPr lang="es-MX" sz="2400" b="1" dirty="0" err="1"/>
              <a:t>present</a:t>
            </a:r>
            <a:r>
              <a:rPr lang="es-MX" sz="2400" b="1" dirty="0"/>
              <a:t> </a:t>
            </a:r>
            <a:r>
              <a:rPr lang="es-MX" sz="2400" b="1" dirty="0" err="1"/>
              <a:t>Wh</a:t>
            </a:r>
            <a:r>
              <a:rPr lang="es-MX" sz="2400" b="1" dirty="0"/>
              <a:t> </a:t>
            </a:r>
            <a:r>
              <a:rPr lang="es-MX" sz="2400" b="1" dirty="0" err="1"/>
              <a:t>questions</a:t>
            </a:r>
            <a:r>
              <a:rPr lang="es-MX" sz="2400" b="1" dirty="0"/>
              <a:t> </a:t>
            </a:r>
            <a:r>
              <a:rPr lang="es-MX" sz="2400" b="1" dirty="0" err="1"/>
              <a:t>practice</a:t>
            </a:r>
            <a:r>
              <a:rPr lang="es-MX" sz="2400" b="1" dirty="0"/>
              <a:t> 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D79A045-5632-42B7-8151-FD488FE5DE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60" t="10061" r="60213" b="32093"/>
          <a:stretch/>
        </p:blipFill>
        <p:spPr>
          <a:xfrm>
            <a:off x="256674" y="1636294"/>
            <a:ext cx="7267073" cy="517357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31D411D1-D808-4C6F-837B-F0E11F5687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27" t="18242" r="46242" b="36328"/>
          <a:stretch/>
        </p:blipFill>
        <p:spPr>
          <a:xfrm>
            <a:off x="6833936" y="2005263"/>
            <a:ext cx="2005265" cy="2775283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888657" y="4184198"/>
            <a:ext cx="2503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What</a:t>
            </a:r>
            <a:r>
              <a:rPr lang="es-MX" dirty="0" smtClean="0"/>
              <a:t> </a:t>
            </a:r>
            <a:r>
              <a:rPr lang="es-MX" dirty="0" err="1" smtClean="0"/>
              <a:t>sports</a:t>
            </a:r>
            <a:r>
              <a:rPr lang="es-MX" dirty="0" smtClean="0"/>
              <a:t> do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like</a:t>
            </a:r>
            <a:r>
              <a:rPr lang="es-MX" dirty="0" smtClean="0"/>
              <a:t>?</a:t>
            </a:r>
            <a:endParaRPr lang="es-MX" dirty="0"/>
          </a:p>
        </p:txBody>
      </p:sp>
      <p:cxnSp>
        <p:nvCxnSpPr>
          <p:cNvPr id="8" name="7 Conector recto"/>
          <p:cNvCxnSpPr/>
          <p:nvPr/>
        </p:nvCxnSpPr>
        <p:spPr>
          <a:xfrm flipV="1">
            <a:off x="551793" y="3247697"/>
            <a:ext cx="204952" cy="145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1064803" y="4780546"/>
            <a:ext cx="4203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Does</a:t>
            </a:r>
            <a:r>
              <a:rPr lang="es-MX" dirty="0" smtClean="0"/>
              <a:t> </a:t>
            </a:r>
            <a:r>
              <a:rPr lang="es-MX" dirty="0" err="1" smtClean="0"/>
              <a:t>your</a:t>
            </a:r>
            <a:r>
              <a:rPr lang="es-MX" dirty="0" smtClean="0"/>
              <a:t> </a:t>
            </a:r>
            <a:r>
              <a:rPr lang="es-MX" dirty="0" err="1" smtClean="0"/>
              <a:t>husband</a:t>
            </a:r>
            <a:r>
              <a:rPr lang="es-MX" dirty="0" smtClean="0"/>
              <a:t> </a:t>
            </a:r>
            <a:r>
              <a:rPr lang="es-MX" dirty="0" err="1" smtClean="0"/>
              <a:t>go</a:t>
            </a:r>
            <a:r>
              <a:rPr lang="es-MX" dirty="0" smtClean="0"/>
              <a:t> </a:t>
            </a:r>
            <a:r>
              <a:rPr lang="es-MX" dirty="0" err="1" smtClean="0"/>
              <a:t>snowboarding</a:t>
            </a:r>
            <a:r>
              <a:rPr lang="es-MX" dirty="0" smtClean="0"/>
              <a:t>, </a:t>
            </a:r>
            <a:r>
              <a:rPr lang="es-MX" dirty="0" err="1" smtClean="0"/>
              <a:t>too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1073145" y="5368766"/>
            <a:ext cx="383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What</a:t>
            </a:r>
            <a:r>
              <a:rPr lang="es-MX" dirty="0" smtClean="0"/>
              <a:t> do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like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do in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summer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073145" y="6013026"/>
            <a:ext cx="2706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Who</a:t>
            </a:r>
            <a:r>
              <a:rPr lang="es-MX" dirty="0" smtClean="0"/>
              <a:t> do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practice</a:t>
            </a:r>
            <a:r>
              <a:rPr lang="es-MX" dirty="0" smtClean="0"/>
              <a:t> </a:t>
            </a:r>
            <a:r>
              <a:rPr lang="es-MX" dirty="0" err="1" smtClean="0"/>
              <a:t>with</a:t>
            </a:r>
            <a:r>
              <a:rPr lang="es-MX" dirty="0" smtClean="0"/>
              <a:t>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14586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51D5E5A3-1220-450B-812D-B9759649D5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52" t="27429" r="45263" b="21916"/>
          <a:stretch/>
        </p:blipFill>
        <p:spPr>
          <a:xfrm>
            <a:off x="192504" y="144380"/>
            <a:ext cx="8598569" cy="652913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85341" y="2234389"/>
            <a:ext cx="2749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What</a:t>
            </a:r>
            <a:r>
              <a:rPr lang="es-MX" dirty="0" smtClean="0"/>
              <a:t> </a:t>
            </a:r>
            <a:r>
              <a:rPr lang="es-MX" dirty="0" err="1" smtClean="0"/>
              <a:t>sports</a:t>
            </a:r>
            <a:r>
              <a:rPr lang="es-MX" dirty="0" smtClean="0"/>
              <a:t> do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watch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385341" y="3377397"/>
            <a:ext cx="2570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What</a:t>
            </a:r>
            <a:r>
              <a:rPr lang="es-MX" dirty="0" smtClean="0"/>
              <a:t> </a:t>
            </a:r>
            <a:r>
              <a:rPr lang="es-MX" dirty="0" err="1" smtClean="0"/>
              <a:t>sports</a:t>
            </a:r>
            <a:r>
              <a:rPr lang="es-MX" dirty="0" smtClean="0"/>
              <a:t> do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play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377091" y="2622930"/>
            <a:ext cx="1550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I </a:t>
            </a:r>
            <a:r>
              <a:rPr lang="es-MX" dirty="0" err="1" smtClean="0"/>
              <a:t>watch</a:t>
            </a:r>
            <a:r>
              <a:rPr lang="es-MX" dirty="0" smtClean="0"/>
              <a:t> soccer.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385341" y="3787672"/>
            <a:ext cx="1681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I </a:t>
            </a:r>
            <a:r>
              <a:rPr lang="es-MX" dirty="0" err="1" smtClean="0"/>
              <a:t>play</a:t>
            </a:r>
            <a:r>
              <a:rPr lang="es-MX" dirty="0" smtClean="0"/>
              <a:t> </a:t>
            </a:r>
            <a:r>
              <a:rPr lang="es-MX" dirty="0" err="1" smtClean="0"/>
              <a:t>basketball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444299" y="4537458"/>
            <a:ext cx="3245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</a:t>
            </a:r>
            <a:r>
              <a:rPr lang="en-US" dirty="0"/>
              <a:t>swimming do you go </a:t>
            </a:r>
            <a:r>
              <a:rPr lang="en-US" dirty="0" smtClean="0"/>
              <a:t>often?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385341" y="4929651"/>
            <a:ext cx="1807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Four</a:t>
            </a:r>
            <a:r>
              <a:rPr lang="es-MX" dirty="0" smtClean="0"/>
              <a:t> times a </a:t>
            </a:r>
            <a:r>
              <a:rPr lang="es-MX" dirty="0" err="1" smtClean="0"/>
              <a:t>year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385341" y="5647364"/>
            <a:ext cx="2976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Who</a:t>
            </a:r>
            <a:r>
              <a:rPr lang="es-MX" dirty="0" smtClean="0"/>
              <a:t> do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play</a:t>
            </a:r>
            <a:r>
              <a:rPr lang="es-MX" dirty="0" smtClean="0"/>
              <a:t> </a:t>
            </a:r>
            <a:r>
              <a:rPr lang="es-MX" dirty="0" err="1" smtClean="0"/>
              <a:t>sports</a:t>
            </a:r>
            <a:r>
              <a:rPr lang="es-MX" dirty="0" smtClean="0"/>
              <a:t> </a:t>
            </a:r>
            <a:r>
              <a:rPr lang="es-MX" dirty="0" err="1" smtClean="0"/>
              <a:t>with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385341" y="6023028"/>
            <a:ext cx="2004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my</a:t>
            </a:r>
            <a:r>
              <a:rPr lang="es-MX" dirty="0"/>
              <a:t> </a:t>
            </a:r>
            <a:r>
              <a:rPr lang="es-MX" dirty="0" err="1"/>
              <a:t>classmates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31372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71A9897F-41F8-45AE-B330-C3ED250FA1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56" t="12633" r="15438" b="40248"/>
          <a:stretch/>
        </p:blipFill>
        <p:spPr>
          <a:xfrm>
            <a:off x="304798" y="946484"/>
            <a:ext cx="8406065" cy="5775158"/>
          </a:xfrm>
          <a:prstGeom prst="rect">
            <a:avLst/>
          </a:prstGeom>
        </p:spPr>
      </p:pic>
      <p:pic>
        <p:nvPicPr>
          <p:cNvPr id="5" name="IC5_L0_Unit 10 Pg 066 Ex 04 Listening ">
            <a:hlinkClick r:id="" action="ppaction://media"/>
            <a:extLst>
              <a:ext uri="{FF2B5EF4-FFF2-40B4-BE49-F238E27FC236}">
                <a16:creationId xmlns="" xmlns:a16="http://schemas.microsoft.com/office/drawing/2014/main" id="{F2EB886E-DD52-47C6-A60F-D3D8989F42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1895" y="288758"/>
            <a:ext cx="609600" cy="6096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686575" y="4783405"/>
            <a:ext cx="760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tennis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1686575" y="5242228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baseball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1686575" y="5715583"/>
            <a:ext cx="1133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basketball</a:t>
            </a:r>
            <a:endParaRPr lang="es-MX" dirty="0"/>
          </a:p>
        </p:txBody>
      </p:sp>
      <p:sp>
        <p:nvSpPr>
          <p:cNvPr id="10" name="Forma libre 9"/>
          <p:cNvSpPr/>
          <p:nvPr/>
        </p:nvSpPr>
        <p:spPr>
          <a:xfrm>
            <a:off x="3528812" y="4891078"/>
            <a:ext cx="193183" cy="222496"/>
          </a:xfrm>
          <a:custGeom>
            <a:avLst/>
            <a:gdLst>
              <a:gd name="connsiteX0" fmla="*/ 0 w 270456"/>
              <a:gd name="connsiteY0" fmla="*/ 128789 h 373487"/>
              <a:gd name="connsiteX1" fmla="*/ 12878 w 270456"/>
              <a:gd name="connsiteY1" fmla="*/ 231820 h 373487"/>
              <a:gd name="connsiteX2" fmla="*/ 38636 w 270456"/>
              <a:gd name="connsiteY2" fmla="*/ 270457 h 373487"/>
              <a:gd name="connsiteX3" fmla="*/ 51515 w 270456"/>
              <a:gd name="connsiteY3" fmla="*/ 309093 h 373487"/>
              <a:gd name="connsiteX4" fmla="*/ 64394 w 270456"/>
              <a:gd name="connsiteY4" fmla="*/ 360609 h 373487"/>
              <a:gd name="connsiteX5" fmla="*/ 103031 w 270456"/>
              <a:gd name="connsiteY5" fmla="*/ 373487 h 373487"/>
              <a:gd name="connsiteX6" fmla="*/ 141667 w 270456"/>
              <a:gd name="connsiteY6" fmla="*/ 231820 h 373487"/>
              <a:gd name="connsiteX7" fmla="*/ 154546 w 270456"/>
              <a:gd name="connsiteY7" fmla="*/ 193183 h 373487"/>
              <a:gd name="connsiteX8" fmla="*/ 193183 w 270456"/>
              <a:gd name="connsiteY8" fmla="*/ 154547 h 373487"/>
              <a:gd name="connsiteX9" fmla="*/ 206062 w 270456"/>
              <a:gd name="connsiteY9" fmla="*/ 115910 h 373487"/>
              <a:gd name="connsiteX10" fmla="*/ 257577 w 270456"/>
              <a:gd name="connsiteY10" fmla="*/ 38637 h 373487"/>
              <a:gd name="connsiteX11" fmla="*/ 270456 w 270456"/>
              <a:gd name="connsiteY11" fmla="*/ 0 h 37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0456" h="373487">
                <a:moveTo>
                  <a:pt x="0" y="128789"/>
                </a:moveTo>
                <a:cubicBezTo>
                  <a:pt x="4293" y="163133"/>
                  <a:pt x="3771" y="198429"/>
                  <a:pt x="12878" y="231820"/>
                </a:cubicBezTo>
                <a:cubicBezTo>
                  <a:pt x="16951" y="246753"/>
                  <a:pt x="31714" y="256613"/>
                  <a:pt x="38636" y="270457"/>
                </a:cubicBezTo>
                <a:cubicBezTo>
                  <a:pt x="44707" y="282599"/>
                  <a:pt x="47786" y="296040"/>
                  <a:pt x="51515" y="309093"/>
                </a:cubicBezTo>
                <a:cubicBezTo>
                  <a:pt x="56378" y="326112"/>
                  <a:pt x="53336" y="346787"/>
                  <a:pt x="64394" y="360609"/>
                </a:cubicBezTo>
                <a:cubicBezTo>
                  <a:pt x="72875" y="371210"/>
                  <a:pt x="90152" y="369194"/>
                  <a:pt x="103031" y="373487"/>
                </a:cubicBezTo>
                <a:cubicBezTo>
                  <a:pt x="121234" y="282468"/>
                  <a:pt x="108987" y="329860"/>
                  <a:pt x="141667" y="231820"/>
                </a:cubicBezTo>
                <a:cubicBezTo>
                  <a:pt x="145960" y="218941"/>
                  <a:pt x="144946" y="202782"/>
                  <a:pt x="154546" y="193183"/>
                </a:cubicBezTo>
                <a:lnTo>
                  <a:pt x="193183" y="154547"/>
                </a:lnTo>
                <a:cubicBezTo>
                  <a:pt x="197476" y="141668"/>
                  <a:pt x="199469" y="127777"/>
                  <a:pt x="206062" y="115910"/>
                </a:cubicBezTo>
                <a:cubicBezTo>
                  <a:pt x="221096" y="88849"/>
                  <a:pt x="257577" y="38637"/>
                  <a:pt x="257577" y="38637"/>
                </a:cubicBezTo>
                <a:lnTo>
                  <a:pt x="270456" y="0"/>
                </a:ln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Forma libre 10"/>
          <p:cNvSpPr/>
          <p:nvPr/>
        </p:nvSpPr>
        <p:spPr>
          <a:xfrm>
            <a:off x="4296131" y="5301353"/>
            <a:ext cx="193183" cy="222496"/>
          </a:xfrm>
          <a:custGeom>
            <a:avLst/>
            <a:gdLst>
              <a:gd name="connsiteX0" fmla="*/ 0 w 270456"/>
              <a:gd name="connsiteY0" fmla="*/ 128789 h 373487"/>
              <a:gd name="connsiteX1" fmla="*/ 12878 w 270456"/>
              <a:gd name="connsiteY1" fmla="*/ 231820 h 373487"/>
              <a:gd name="connsiteX2" fmla="*/ 38636 w 270456"/>
              <a:gd name="connsiteY2" fmla="*/ 270457 h 373487"/>
              <a:gd name="connsiteX3" fmla="*/ 51515 w 270456"/>
              <a:gd name="connsiteY3" fmla="*/ 309093 h 373487"/>
              <a:gd name="connsiteX4" fmla="*/ 64394 w 270456"/>
              <a:gd name="connsiteY4" fmla="*/ 360609 h 373487"/>
              <a:gd name="connsiteX5" fmla="*/ 103031 w 270456"/>
              <a:gd name="connsiteY5" fmla="*/ 373487 h 373487"/>
              <a:gd name="connsiteX6" fmla="*/ 141667 w 270456"/>
              <a:gd name="connsiteY6" fmla="*/ 231820 h 373487"/>
              <a:gd name="connsiteX7" fmla="*/ 154546 w 270456"/>
              <a:gd name="connsiteY7" fmla="*/ 193183 h 373487"/>
              <a:gd name="connsiteX8" fmla="*/ 193183 w 270456"/>
              <a:gd name="connsiteY8" fmla="*/ 154547 h 373487"/>
              <a:gd name="connsiteX9" fmla="*/ 206062 w 270456"/>
              <a:gd name="connsiteY9" fmla="*/ 115910 h 373487"/>
              <a:gd name="connsiteX10" fmla="*/ 257577 w 270456"/>
              <a:gd name="connsiteY10" fmla="*/ 38637 h 373487"/>
              <a:gd name="connsiteX11" fmla="*/ 270456 w 270456"/>
              <a:gd name="connsiteY11" fmla="*/ 0 h 37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0456" h="373487">
                <a:moveTo>
                  <a:pt x="0" y="128789"/>
                </a:moveTo>
                <a:cubicBezTo>
                  <a:pt x="4293" y="163133"/>
                  <a:pt x="3771" y="198429"/>
                  <a:pt x="12878" y="231820"/>
                </a:cubicBezTo>
                <a:cubicBezTo>
                  <a:pt x="16951" y="246753"/>
                  <a:pt x="31714" y="256613"/>
                  <a:pt x="38636" y="270457"/>
                </a:cubicBezTo>
                <a:cubicBezTo>
                  <a:pt x="44707" y="282599"/>
                  <a:pt x="47786" y="296040"/>
                  <a:pt x="51515" y="309093"/>
                </a:cubicBezTo>
                <a:cubicBezTo>
                  <a:pt x="56378" y="326112"/>
                  <a:pt x="53336" y="346787"/>
                  <a:pt x="64394" y="360609"/>
                </a:cubicBezTo>
                <a:cubicBezTo>
                  <a:pt x="72875" y="371210"/>
                  <a:pt x="90152" y="369194"/>
                  <a:pt x="103031" y="373487"/>
                </a:cubicBezTo>
                <a:cubicBezTo>
                  <a:pt x="121234" y="282468"/>
                  <a:pt x="108987" y="329860"/>
                  <a:pt x="141667" y="231820"/>
                </a:cubicBezTo>
                <a:cubicBezTo>
                  <a:pt x="145960" y="218941"/>
                  <a:pt x="144946" y="202782"/>
                  <a:pt x="154546" y="193183"/>
                </a:cubicBezTo>
                <a:lnTo>
                  <a:pt x="193183" y="154547"/>
                </a:lnTo>
                <a:cubicBezTo>
                  <a:pt x="197476" y="141668"/>
                  <a:pt x="199469" y="127777"/>
                  <a:pt x="206062" y="115910"/>
                </a:cubicBezTo>
                <a:cubicBezTo>
                  <a:pt x="221096" y="88849"/>
                  <a:pt x="257577" y="38637"/>
                  <a:pt x="257577" y="38637"/>
                </a:cubicBezTo>
                <a:lnTo>
                  <a:pt x="270456" y="0"/>
                </a:ln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Forma libre 11"/>
          <p:cNvSpPr/>
          <p:nvPr/>
        </p:nvSpPr>
        <p:spPr>
          <a:xfrm>
            <a:off x="4270598" y="5715583"/>
            <a:ext cx="193183" cy="222496"/>
          </a:xfrm>
          <a:custGeom>
            <a:avLst/>
            <a:gdLst>
              <a:gd name="connsiteX0" fmla="*/ 0 w 270456"/>
              <a:gd name="connsiteY0" fmla="*/ 128789 h 373487"/>
              <a:gd name="connsiteX1" fmla="*/ 12878 w 270456"/>
              <a:gd name="connsiteY1" fmla="*/ 231820 h 373487"/>
              <a:gd name="connsiteX2" fmla="*/ 38636 w 270456"/>
              <a:gd name="connsiteY2" fmla="*/ 270457 h 373487"/>
              <a:gd name="connsiteX3" fmla="*/ 51515 w 270456"/>
              <a:gd name="connsiteY3" fmla="*/ 309093 h 373487"/>
              <a:gd name="connsiteX4" fmla="*/ 64394 w 270456"/>
              <a:gd name="connsiteY4" fmla="*/ 360609 h 373487"/>
              <a:gd name="connsiteX5" fmla="*/ 103031 w 270456"/>
              <a:gd name="connsiteY5" fmla="*/ 373487 h 373487"/>
              <a:gd name="connsiteX6" fmla="*/ 141667 w 270456"/>
              <a:gd name="connsiteY6" fmla="*/ 231820 h 373487"/>
              <a:gd name="connsiteX7" fmla="*/ 154546 w 270456"/>
              <a:gd name="connsiteY7" fmla="*/ 193183 h 373487"/>
              <a:gd name="connsiteX8" fmla="*/ 193183 w 270456"/>
              <a:gd name="connsiteY8" fmla="*/ 154547 h 373487"/>
              <a:gd name="connsiteX9" fmla="*/ 206062 w 270456"/>
              <a:gd name="connsiteY9" fmla="*/ 115910 h 373487"/>
              <a:gd name="connsiteX10" fmla="*/ 257577 w 270456"/>
              <a:gd name="connsiteY10" fmla="*/ 38637 h 373487"/>
              <a:gd name="connsiteX11" fmla="*/ 270456 w 270456"/>
              <a:gd name="connsiteY11" fmla="*/ 0 h 37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0456" h="373487">
                <a:moveTo>
                  <a:pt x="0" y="128789"/>
                </a:moveTo>
                <a:cubicBezTo>
                  <a:pt x="4293" y="163133"/>
                  <a:pt x="3771" y="198429"/>
                  <a:pt x="12878" y="231820"/>
                </a:cubicBezTo>
                <a:cubicBezTo>
                  <a:pt x="16951" y="246753"/>
                  <a:pt x="31714" y="256613"/>
                  <a:pt x="38636" y="270457"/>
                </a:cubicBezTo>
                <a:cubicBezTo>
                  <a:pt x="44707" y="282599"/>
                  <a:pt x="47786" y="296040"/>
                  <a:pt x="51515" y="309093"/>
                </a:cubicBezTo>
                <a:cubicBezTo>
                  <a:pt x="56378" y="326112"/>
                  <a:pt x="53336" y="346787"/>
                  <a:pt x="64394" y="360609"/>
                </a:cubicBezTo>
                <a:cubicBezTo>
                  <a:pt x="72875" y="371210"/>
                  <a:pt x="90152" y="369194"/>
                  <a:pt x="103031" y="373487"/>
                </a:cubicBezTo>
                <a:cubicBezTo>
                  <a:pt x="121234" y="282468"/>
                  <a:pt x="108987" y="329860"/>
                  <a:pt x="141667" y="231820"/>
                </a:cubicBezTo>
                <a:cubicBezTo>
                  <a:pt x="145960" y="218941"/>
                  <a:pt x="144946" y="202782"/>
                  <a:pt x="154546" y="193183"/>
                </a:cubicBezTo>
                <a:lnTo>
                  <a:pt x="193183" y="154547"/>
                </a:lnTo>
                <a:cubicBezTo>
                  <a:pt x="197476" y="141668"/>
                  <a:pt x="199469" y="127777"/>
                  <a:pt x="206062" y="115910"/>
                </a:cubicBezTo>
                <a:cubicBezTo>
                  <a:pt x="221096" y="88849"/>
                  <a:pt x="257577" y="38637"/>
                  <a:pt x="257577" y="38637"/>
                </a:cubicBezTo>
                <a:lnTo>
                  <a:pt x="270456" y="0"/>
                </a:ln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858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8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A1B69E96-899D-4635-86F9-CAD6CB1B18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2" t="32915" r="40877" b="41570"/>
          <a:stretch/>
        </p:blipFill>
        <p:spPr>
          <a:xfrm>
            <a:off x="192504" y="770021"/>
            <a:ext cx="8710863" cy="587140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D7DE401D-2026-48C9-A81D-B8A889DD7A0B}"/>
              </a:ext>
            </a:extLst>
          </p:cNvPr>
          <p:cNvSpPr/>
          <p:nvPr/>
        </p:nvSpPr>
        <p:spPr>
          <a:xfrm>
            <a:off x="152400" y="0"/>
            <a:ext cx="8029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err="1"/>
              <a:t>Answer</a:t>
            </a:r>
            <a:r>
              <a:rPr lang="es-MX" sz="2400" b="1" dirty="0"/>
              <a:t> </a:t>
            </a:r>
            <a:r>
              <a:rPr lang="es-MX" sz="2400" b="1" dirty="0" err="1"/>
              <a:t>the</a:t>
            </a:r>
            <a:r>
              <a:rPr lang="es-MX" sz="2400" b="1" dirty="0"/>
              <a:t> </a:t>
            </a:r>
            <a:r>
              <a:rPr lang="es-MX" sz="2400" b="1" dirty="0" err="1"/>
              <a:t>following</a:t>
            </a:r>
            <a:r>
              <a:rPr lang="es-MX" sz="2400" b="1" dirty="0"/>
              <a:t> simple </a:t>
            </a:r>
            <a:r>
              <a:rPr lang="es-MX" sz="2400" b="1" dirty="0" err="1"/>
              <a:t>present</a:t>
            </a:r>
            <a:r>
              <a:rPr lang="es-MX" sz="2400" b="1" dirty="0"/>
              <a:t> </a:t>
            </a:r>
            <a:r>
              <a:rPr lang="es-MX" sz="2400" b="1" dirty="0" err="1"/>
              <a:t>Wh</a:t>
            </a:r>
            <a:r>
              <a:rPr lang="es-MX" sz="2400" b="1" dirty="0"/>
              <a:t> </a:t>
            </a:r>
            <a:r>
              <a:rPr lang="es-MX" sz="2400" b="1" dirty="0" err="1"/>
              <a:t>questions</a:t>
            </a:r>
            <a:r>
              <a:rPr lang="es-MX" sz="2400" b="1" dirty="0"/>
              <a:t>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500048" y="994246"/>
            <a:ext cx="364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like </a:t>
            </a:r>
            <a:r>
              <a:rPr lang="en-US" dirty="0" smtClean="0"/>
              <a:t>play</a:t>
            </a:r>
            <a:r>
              <a:rPr lang="en-US" dirty="0" smtClean="0"/>
              <a:t> </a:t>
            </a:r>
            <a:r>
              <a:rPr lang="en-US" dirty="0"/>
              <a:t>soccer </a:t>
            </a:r>
            <a:r>
              <a:rPr lang="en-US" dirty="0" smtClean="0"/>
              <a:t>and </a:t>
            </a:r>
            <a:r>
              <a:rPr lang="en-US" dirty="0" smtClean="0"/>
              <a:t>basketball 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5431809" y="2143409"/>
            <a:ext cx="3780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only do homework every day 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5494793" y="3451780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I </a:t>
            </a:r>
            <a:r>
              <a:rPr lang="es-MX" dirty="0" smtClean="0"/>
              <a:t>like to draw 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5500048" y="4724161"/>
            <a:ext cx="2177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</a:t>
            </a:r>
            <a:r>
              <a:rPr lang="en-US" dirty="0"/>
              <a:t>like </a:t>
            </a:r>
            <a:r>
              <a:rPr lang="en-US" dirty="0" smtClean="0"/>
              <a:t>to watch series  </a:t>
            </a:r>
            <a:endParaRPr lang="en-US" dirty="0"/>
          </a:p>
        </p:txBody>
      </p:sp>
      <p:sp>
        <p:nvSpPr>
          <p:cNvPr id="8" name="7 CuadroTexto"/>
          <p:cNvSpPr txBox="1"/>
          <p:nvPr/>
        </p:nvSpPr>
        <p:spPr>
          <a:xfrm>
            <a:off x="5496428" y="5847866"/>
            <a:ext cx="718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never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267093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</TotalTime>
  <Words>108</Words>
  <Application>Microsoft Office PowerPoint</Application>
  <PresentationFormat>Carta (216 x 279 mm)</PresentationFormat>
  <Paragraphs>22</Paragraphs>
  <Slides>4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PAOLA DAVILA</cp:lastModifiedBy>
  <cp:revision>20</cp:revision>
  <dcterms:created xsi:type="dcterms:W3CDTF">2020-04-14T01:36:45Z</dcterms:created>
  <dcterms:modified xsi:type="dcterms:W3CDTF">2020-05-22T03:43:29Z</dcterms:modified>
</cp:coreProperties>
</file>