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10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pPr/>
              <a:t>18/05/2020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060294" y="4201610"/>
            <a:ext cx="359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273215" y="480349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snowboarding</a:t>
            </a:r>
            <a:r>
              <a:rPr lang="es-MX" dirty="0" smtClean="0"/>
              <a:t>, </a:t>
            </a:r>
            <a:r>
              <a:rPr lang="es-MX" dirty="0" err="1" smtClean="0"/>
              <a:t>too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261641" y="5428527"/>
            <a:ext cx="568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do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summer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38491" y="6099858"/>
            <a:ext cx="556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55585" y="2222338"/>
            <a:ext cx="346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watch</a:t>
            </a:r>
            <a:r>
              <a:rPr lang="es-MX" dirty="0" smtClean="0"/>
              <a:t>?</a:t>
            </a:r>
          </a:p>
          <a:p>
            <a:r>
              <a:rPr lang="es-MX" dirty="0" smtClean="0"/>
              <a:t>Ice </a:t>
            </a:r>
            <a:r>
              <a:rPr lang="es-MX" dirty="0" err="1" smtClean="0"/>
              <a:t>skating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28264" y="3402958"/>
            <a:ext cx="364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do?</a:t>
            </a:r>
          </a:p>
          <a:p>
            <a:r>
              <a:rPr lang="es-MX" dirty="0" err="1" smtClean="0"/>
              <a:t>Swimming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32435" y="460672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often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swimming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?</a:t>
            </a:r>
          </a:p>
          <a:p>
            <a:r>
              <a:rPr lang="es-MX" dirty="0" err="1" smtClean="0"/>
              <a:t>Everyday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32435" y="5717893"/>
            <a:ext cx="362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do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</a:p>
          <a:p>
            <a:r>
              <a:rPr lang="es-MX" dirty="0" err="1" smtClean="0"/>
              <a:t>With</a:t>
            </a:r>
            <a:r>
              <a:rPr lang="es-MX" dirty="0" smtClean="0"/>
              <a:t> my </a:t>
            </a:r>
            <a:r>
              <a:rPr lang="es-MX" dirty="0" err="1" smtClean="0"/>
              <a:t>brother</a:t>
            </a:r>
            <a:r>
              <a:rPr lang="es-MX" dirty="0" smtClean="0"/>
              <a:t> and 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59352" y="4710897"/>
            <a:ext cx="119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Tennis</a:t>
            </a:r>
            <a:r>
              <a:rPr lang="es-MX" dirty="0" smtClean="0"/>
              <a:t> </a:t>
            </a:r>
          </a:p>
          <a:p>
            <a:endParaRPr lang="es-MX" dirty="0" smtClean="0"/>
          </a:p>
          <a:p>
            <a:r>
              <a:rPr lang="es-MX" dirty="0" err="1" smtClean="0"/>
              <a:t>Baseball</a:t>
            </a:r>
            <a:r>
              <a:rPr lang="es-MX" dirty="0" smtClean="0"/>
              <a:t> </a:t>
            </a:r>
          </a:p>
          <a:p>
            <a:r>
              <a:rPr lang="es-MX" dirty="0" err="1" smtClean="0"/>
              <a:t>Basketball</a:t>
            </a:r>
            <a:r>
              <a:rPr lang="es-MX" dirty="0" smtClean="0"/>
              <a:t> </a:t>
            </a:r>
            <a:endParaRPr lang="es-MX" dirty="0" smtClean="0"/>
          </a:p>
        </p:txBody>
      </p:sp>
      <p:sp>
        <p:nvSpPr>
          <p:cNvPr id="7" name="6 Estrella de 5 puntas"/>
          <p:cNvSpPr/>
          <p:nvPr/>
        </p:nvSpPr>
        <p:spPr>
          <a:xfrm>
            <a:off x="4213185" y="4849792"/>
            <a:ext cx="219919" cy="300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strella de 5 puntas"/>
          <p:cNvSpPr/>
          <p:nvPr/>
        </p:nvSpPr>
        <p:spPr>
          <a:xfrm>
            <a:off x="4226689" y="5210537"/>
            <a:ext cx="219919" cy="300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strella de 5 puntas"/>
          <p:cNvSpPr/>
          <p:nvPr/>
        </p:nvSpPr>
        <p:spPr>
          <a:xfrm>
            <a:off x="3520633" y="5685098"/>
            <a:ext cx="219919" cy="300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strella de 5 puntas"/>
          <p:cNvSpPr/>
          <p:nvPr/>
        </p:nvSpPr>
        <p:spPr>
          <a:xfrm>
            <a:off x="4226689" y="5673523"/>
            <a:ext cx="219919" cy="300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90572" y="972273"/>
            <a:ext cx="328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Ice </a:t>
            </a:r>
            <a:r>
              <a:rPr lang="es-MX" dirty="0" err="1" smtClean="0"/>
              <a:t>skating</a:t>
            </a:r>
            <a:r>
              <a:rPr lang="es-MX" dirty="0" smtClean="0"/>
              <a:t> and </a:t>
            </a:r>
            <a:r>
              <a:rPr lang="es-MX" dirty="0" err="1" smtClean="0"/>
              <a:t>swimming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683170" y="2071868"/>
            <a:ext cx="327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Live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family</a:t>
            </a:r>
            <a:r>
              <a:rPr lang="es-MX" dirty="0" smtClean="0"/>
              <a:t> and </a:t>
            </a:r>
            <a:r>
              <a:rPr lang="es-MX" dirty="0" err="1" smtClean="0"/>
              <a:t>friends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590572" y="3240911"/>
            <a:ext cx="26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movies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578997" y="4641448"/>
            <a:ext cx="340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Lying</a:t>
            </a:r>
            <a:r>
              <a:rPr lang="es-MX" dirty="0" smtClean="0"/>
              <a:t> </a:t>
            </a:r>
            <a:r>
              <a:rPr lang="es-MX" dirty="0" err="1" smtClean="0"/>
              <a:t>down</a:t>
            </a:r>
            <a:r>
              <a:rPr lang="es-MX" dirty="0" smtClean="0"/>
              <a:t> </a:t>
            </a:r>
            <a:r>
              <a:rPr lang="es-MX" dirty="0" err="1" smtClean="0"/>
              <a:t>reading</a:t>
            </a:r>
            <a:r>
              <a:rPr lang="es-MX" dirty="0" smtClean="0"/>
              <a:t> a </a:t>
            </a:r>
            <a:r>
              <a:rPr lang="es-MX" dirty="0" err="1" smtClean="0"/>
              <a:t>book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613722" y="5856790"/>
            <a:ext cx="302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Usually</a:t>
            </a:r>
            <a:r>
              <a:rPr lang="es-MX" dirty="0" smtClean="0"/>
              <a:t> 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Saturday</a:t>
            </a:r>
            <a:r>
              <a:rPr lang="es-MX" dirty="0" smtClean="0"/>
              <a:t>  </a:t>
            </a:r>
            <a:r>
              <a:rPr lang="es-MX" smtClean="0"/>
              <a:t>afternoons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101</Words>
  <Application>Microsoft Office PowerPoint</Application>
  <PresentationFormat>Carta (216 x 279 mm)</PresentationFormat>
  <Paragraphs>23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01</cp:lastModifiedBy>
  <cp:revision>23</cp:revision>
  <dcterms:created xsi:type="dcterms:W3CDTF">2020-04-14T01:36:45Z</dcterms:created>
  <dcterms:modified xsi:type="dcterms:W3CDTF">2020-05-18T22:58:22Z</dcterms:modified>
</cp:coreProperties>
</file>