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240" y="14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286000" y="4223084"/>
            <a:ext cx="25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551793" y="3247697"/>
            <a:ext cx="204952" cy="14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428750" y="4780546"/>
            <a:ext cx="420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snowboarding</a:t>
            </a:r>
            <a:r>
              <a:rPr lang="es-MX" dirty="0" smtClean="0"/>
              <a:t>, </a:t>
            </a:r>
            <a:r>
              <a:rPr lang="es-MX" dirty="0" err="1" smtClean="0"/>
              <a:t>too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28749" y="5345794"/>
            <a:ext cx="383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do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summer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28749" y="6038713"/>
            <a:ext cx="270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86854" y="2312874"/>
            <a:ext cx="274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watch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76622" y="3377400"/>
            <a:ext cx="25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473958" y="2682206"/>
            <a:ext cx="15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watch</a:t>
            </a:r>
            <a:r>
              <a:rPr lang="es-MX" dirty="0" smtClean="0"/>
              <a:t> soccer.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846161" y="3800481"/>
            <a:ext cx="168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basketball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86854" y="4523811"/>
            <a:ext cx="324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swimming do you go </a:t>
            </a:r>
            <a:r>
              <a:rPr lang="en-US" dirty="0" smtClean="0"/>
              <a:t>often?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023582" y="4934086"/>
            <a:ext cx="180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Four</a:t>
            </a:r>
            <a:r>
              <a:rPr lang="es-MX" dirty="0" smtClean="0"/>
              <a:t> times a </a:t>
            </a:r>
            <a:r>
              <a:rPr lang="es-MX" dirty="0" err="1" smtClean="0"/>
              <a:t>year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760782" y="5615633"/>
            <a:ext cx="297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7943" y="6039557"/>
            <a:ext cx="200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classmates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924334" y="4817660"/>
            <a:ext cx="7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tennis</a:t>
            </a:r>
            <a:endParaRPr lang="es-MX" dirty="0"/>
          </a:p>
        </p:txBody>
      </p:sp>
      <p:sp>
        <p:nvSpPr>
          <p:cNvPr id="3" name="2 Multiplicar"/>
          <p:cNvSpPr/>
          <p:nvPr/>
        </p:nvSpPr>
        <p:spPr>
          <a:xfrm>
            <a:off x="3477481" y="4817660"/>
            <a:ext cx="317967" cy="3693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824498" y="522793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baseball</a:t>
            </a:r>
            <a:endParaRPr lang="es-MX" dirty="0"/>
          </a:p>
        </p:txBody>
      </p:sp>
      <p:sp>
        <p:nvSpPr>
          <p:cNvPr id="7" name="6 Multiplicar"/>
          <p:cNvSpPr/>
          <p:nvPr/>
        </p:nvSpPr>
        <p:spPr>
          <a:xfrm>
            <a:off x="4189862" y="5288136"/>
            <a:ext cx="317967" cy="2921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775653" y="5728827"/>
            <a:ext cx="11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basketball</a:t>
            </a:r>
            <a:endParaRPr lang="es-MX" dirty="0"/>
          </a:p>
        </p:txBody>
      </p:sp>
      <p:sp>
        <p:nvSpPr>
          <p:cNvPr id="9" name="8 Multiplicar"/>
          <p:cNvSpPr/>
          <p:nvPr/>
        </p:nvSpPr>
        <p:spPr>
          <a:xfrm>
            <a:off x="4120246" y="5663047"/>
            <a:ext cx="457200" cy="5008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04765" y="1009934"/>
            <a:ext cx="3643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like watch soccer y play basketball 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63570" y="1718101"/>
            <a:ext cx="3539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600" dirty="0"/>
              <a:t>on weekends I usually do homework on Fridays Saturday I go out with my family and on Sundays with my boyfriend</a:t>
            </a:r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704765" y="3103096"/>
            <a:ext cx="182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watch</a:t>
            </a:r>
            <a:r>
              <a:rPr lang="es-MX" dirty="0" smtClean="0"/>
              <a:t> series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704765" y="4692770"/>
            <a:ext cx="2138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i like to sleep or read</a:t>
            </a:r>
          </a:p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704765" y="5805577"/>
            <a:ext cx="13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once a </a:t>
            </a:r>
            <a:r>
              <a:rPr lang="es-MX"/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127</Words>
  <Application>Microsoft Office PowerPoint</Application>
  <PresentationFormat>Carta (216 x 279 mm)</PresentationFormat>
  <Paragraphs>24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Luffi</cp:lastModifiedBy>
  <cp:revision>18</cp:revision>
  <dcterms:created xsi:type="dcterms:W3CDTF">2020-04-14T01:36:45Z</dcterms:created>
  <dcterms:modified xsi:type="dcterms:W3CDTF">2020-05-21T20:28:44Z</dcterms:modified>
</cp:coreProperties>
</file>