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66" r:id="rId3"/>
    <p:sldId id="267" r:id="rId4"/>
    <p:sldId id="261" r:id="rId5"/>
  </p:sldIdLst>
  <p:sldSz cx="9144000" cy="6858000" type="lett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680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pPr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00141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pPr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01713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pPr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064636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pPr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52055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pPr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263694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pPr/>
              <a:t>21/05/2020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28190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pPr/>
              <a:t>21/05/2020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60679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pPr/>
              <a:t>21/05/2020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922320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pPr/>
              <a:t>21/05/2020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561768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pPr/>
              <a:t>21/05/2020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1868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pPr/>
              <a:t>21/05/2020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04820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1B59F-EC2A-448B-8EA8-75192948946F}" type="datetimeFigureOut">
              <a:rPr lang="es-MX" smtClean="0"/>
              <a:pPr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EFD39-85AD-4704-AB62-A15CF4BD7CE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19122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5.png"/><Relationship Id="rId4" Type="http://schemas.microsoft.com/office/2007/relationships/media" Target="../media/media1.mp3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4EC8CC8-C359-4ED6-BA99-6292B20893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99" t="25704" r="17395" b="62571"/>
          <a:stretch/>
        </p:blipFill>
        <p:spPr>
          <a:xfrm>
            <a:off x="136993" y="325673"/>
            <a:ext cx="8509701" cy="139083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317AC6DC-961C-4D7D-9D92-72F251B3EDD2}"/>
              </a:ext>
            </a:extLst>
          </p:cNvPr>
          <p:cNvSpPr/>
          <p:nvPr/>
        </p:nvSpPr>
        <p:spPr>
          <a:xfrm>
            <a:off x="152400" y="0"/>
            <a:ext cx="8029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/>
              <a:t>Simple </a:t>
            </a:r>
            <a:r>
              <a:rPr lang="es-MX" sz="2400" b="1" dirty="0" err="1"/>
              <a:t>present</a:t>
            </a:r>
            <a:r>
              <a:rPr lang="es-MX" sz="2400" b="1" dirty="0"/>
              <a:t> </a:t>
            </a:r>
            <a:r>
              <a:rPr lang="es-MX" sz="2400" b="1" dirty="0" err="1"/>
              <a:t>Wh</a:t>
            </a:r>
            <a:r>
              <a:rPr lang="es-MX" sz="2400" b="1" dirty="0"/>
              <a:t> </a:t>
            </a:r>
            <a:r>
              <a:rPr lang="es-MX" sz="2400" b="1" dirty="0" err="1"/>
              <a:t>questions</a:t>
            </a:r>
            <a:r>
              <a:rPr lang="es-MX" sz="2400" b="1" dirty="0"/>
              <a:t> </a:t>
            </a:r>
            <a:r>
              <a:rPr lang="es-MX" sz="2400" b="1" dirty="0" err="1"/>
              <a:t>practice</a:t>
            </a:r>
            <a:r>
              <a:rPr lang="es-MX" sz="2400" b="1" dirty="0"/>
              <a:t> 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D79A045-5632-42B7-8151-FD488FE5DE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60" t="10061" r="60213" b="32093"/>
          <a:stretch/>
        </p:blipFill>
        <p:spPr>
          <a:xfrm>
            <a:off x="256674" y="1636295"/>
            <a:ext cx="7267073" cy="517357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1D411D1-D808-4C6F-837B-F0E11F5687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27" t="18242" r="46242" b="36328"/>
          <a:stretch/>
        </p:blipFill>
        <p:spPr>
          <a:xfrm>
            <a:off x="6833936" y="2005263"/>
            <a:ext cx="2005265" cy="2775283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308538" y="5990896"/>
            <a:ext cx="2706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Who</a:t>
            </a:r>
            <a:r>
              <a:rPr lang="es-MX" dirty="0" smtClean="0"/>
              <a:t> do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practice</a:t>
            </a:r>
            <a:r>
              <a:rPr lang="es-MX" dirty="0" smtClean="0"/>
              <a:t> </a:t>
            </a:r>
            <a:r>
              <a:rPr lang="es-MX" dirty="0" err="1" smtClean="0"/>
              <a:t>with</a:t>
            </a:r>
            <a:r>
              <a:rPr lang="es-MX" dirty="0" smtClean="0"/>
              <a:t>?</a:t>
            </a:r>
            <a:endParaRPr lang="es-MX" dirty="0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536028" y="3011214"/>
            <a:ext cx="189186" cy="110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1119352" y="4745421"/>
            <a:ext cx="4203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Does</a:t>
            </a:r>
            <a:r>
              <a:rPr lang="es-MX" dirty="0" smtClean="0"/>
              <a:t> </a:t>
            </a:r>
            <a:r>
              <a:rPr lang="es-MX" dirty="0" err="1" smtClean="0"/>
              <a:t>your</a:t>
            </a:r>
            <a:r>
              <a:rPr lang="es-MX" dirty="0" smtClean="0"/>
              <a:t> </a:t>
            </a:r>
            <a:r>
              <a:rPr lang="es-MX" dirty="0" err="1" smtClean="0"/>
              <a:t>husband</a:t>
            </a:r>
            <a:r>
              <a:rPr lang="es-MX" dirty="0" smtClean="0"/>
              <a:t> </a:t>
            </a:r>
            <a:r>
              <a:rPr lang="es-MX" dirty="0" err="1" smtClean="0"/>
              <a:t>go</a:t>
            </a:r>
            <a:r>
              <a:rPr lang="es-MX" dirty="0" smtClean="0"/>
              <a:t> </a:t>
            </a:r>
            <a:r>
              <a:rPr lang="es-MX" dirty="0" err="1" smtClean="0"/>
              <a:t>snowboarding</a:t>
            </a:r>
            <a:r>
              <a:rPr lang="es-MX" dirty="0" smtClean="0"/>
              <a:t>, </a:t>
            </a:r>
            <a:r>
              <a:rPr lang="es-MX" dirty="0" err="1" smtClean="0"/>
              <a:t>too</a:t>
            </a:r>
            <a:r>
              <a:rPr lang="es-MX" dirty="0" smtClean="0"/>
              <a:t>?</a:t>
            </a:r>
            <a:endParaRPr lang="es-MX" dirty="0"/>
          </a:p>
        </p:txBody>
      </p:sp>
      <p:cxnSp>
        <p:nvCxnSpPr>
          <p:cNvPr id="12" name="11 Conector recto"/>
          <p:cNvCxnSpPr/>
          <p:nvPr/>
        </p:nvCxnSpPr>
        <p:spPr>
          <a:xfrm flipV="1">
            <a:off x="457200" y="2270234"/>
            <a:ext cx="236483" cy="126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1245476" y="5344511"/>
            <a:ext cx="383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What</a:t>
            </a:r>
            <a:r>
              <a:rPr lang="es-MX" dirty="0" smtClean="0"/>
              <a:t> do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like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do in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summer</a:t>
            </a:r>
            <a:r>
              <a:rPr lang="es-MX" dirty="0" smtClean="0"/>
              <a:t>?</a:t>
            </a:r>
            <a:endParaRPr lang="es-MX" dirty="0"/>
          </a:p>
        </p:txBody>
      </p:sp>
      <p:cxnSp>
        <p:nvCxnSpPr>
          <p:cNvPr id="15" name="14 Conector recto"/>
          <p:cNvCxnSpPr/>
          <p:nvPr/>
        </p:nvCxnSpPr>
        <p:spPr>
          <a:xfrm flipV="1">
            <a:off x="536028" y="2790497"/>
            <a:ext cx="189186" cy="788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2081048" y="4146331"/>
            <a:ext cx="2503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What</a:t>
            </a:r>
            <a:r>
              <a:rPr lang="es-MX" dirty="0" smtClean="0"/>
              <a:t> </a:t>
            </a:r>
            <a:r>
              <a:rPr lang="es-MX" dirty="0" err="1" smtClean="0"/>
              <a:t>sports</a:t>
            </a:r>
            <a:r>
              <a:rPr lang="es-MX" dirty="0" smtClean="0"/>
              <a:t> do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like</a:t>
            </a:r>
            <a:r>
              <a:rPr lang="es-MX" dirty="0" smtClean="0"/>
              <a:t>?</a:t>
            </a:r>
            <a:endParaRPr lang="es-MX" dirty="0"/>
          </a:p>
        </p:txBody>
      </p:sp>
      <p:cxnSp>
        <p:nvCxnSpPr>
          <p:cNvPr id="18" name="17 Conector recto"/>
          <p:cNvCxnSpPr/>
          <p:nvPr/>
        </p:nvCxnSpPr>
        <p:spPr>
          <a:xfrm flipV="1">
            <a:off x="504497" y="3231931"/>
            <a:ext cx="204951" cy="141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14586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51D5E5A3-1220-450B-812D-B9759649D5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52" t="27429" r="45263" b="21916"/>
          <a:stretch/>
        </p:blipFill>
        <p:spPr>
          <a:xfrm>
            <a:off x="192504" y="144380"/>
            <a:ext cx="8598569" cy="6529136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550260" y="2156513"/>
            <a:ext cx="2762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what do you </a:t>
            </a:r>
            <a:r>
              <a:rPr lang="en-US" dirty="0" smtClean="0"/>
              <a:t> watch sports?</a:t>
            </a: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425669" y="2380594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 don't see any sports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536028" y="3279227"/>
            <a:ext cx="2570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What</a:t>
            </a:r>
            <a:r>
              <a:rPr lang="es-MX" dirty="0" smtClean="0"/>
              <a:t> do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play</a:t>
            </a:r>
            <a:r>
              <a:rPr lang="es-MX" dirty="0" smtClean="0"/>
              <a:t> </a:t>
            </a:r>
            <a:r>
              <a:rPr lang="es-MX" dirty="0" err="1" smtClean="0"/>
              <a:t>sports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72965" y="3752193"/>
            <a:ext cx="3074276" cy="241744"/>
          </a:xfrm>
          <a:prstGeom prst="rect">
            <a:avLst/>
          </a:prstGeom>
          <a:solidFill>
            <a:srgbClr val="F8F9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itchFamily="34" charset="0"/>
              </a:rPr>
              <a:t>I do </a:t>
            </a:r>
            <a:r>
              <a:rPr kumimoji="0" lang="es-MX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pitchFamily="34" charset="0"/>
              </a:rPr>
              <a:t>not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itchFamily="34" charset="0"/>
              </a:rPr>
              <a:t> </a:t>
            </a:r>
            <a:r>
              <a:rPr kumimoji="0" lang="es-MX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pitchFamily="34" charset="0"/>
              </a:rPr>
              <a:t>play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itchFamily="34" charset="0"/>
              </a:rPr>
              <a:t> </a:t>
            </a:r>
            <a:r>
              <a:rPr kumimoji="0" lang="es-MX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pitchFamily="34" charset="0"/>
              </a:rPr>
              <a:t>sports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89796" y="4474044"/>
            <a:ext cx="3245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how often do you go swimming?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599090" y="4840014"/>
            <a:ext cx="1283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Sometimes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51794" y="5612525"/>
            <a:ext cx="2936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who do you with play sports?</a:t>
            </a:r>
            <a:endParaRPr lang="es-MX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6028" y="6022428"/>
            <a:ext cx="3499945" cy="241744"/>
          </a:xfrm>
          <a:prstGeom prst="rect">
            <a:avLst/>
          </a:prstGeom>
          <a:solidFill>
            <a:srgbClr val="F8F9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pitchFamily="34" charset="0"/>
              </a:rPr>
              <a:t>sometimes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itchFamily="34" charset="0"/>
              </a:rPr>
              <a:t> </a:t>
            </a:r>
            <a:r>
              <a:rPr kumimoji="0" lang="es-MX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pitchFamily="34" charset="0"/>
              </a:rPr>
              <a:t>with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itchFamily="34" charset="0"/>
              </a:rPr>
              <a:t> my </a:t>
            </a:r>
            <a:r>
              <a:rPr kumimoji="0" lang="es-MX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pitchFamily="34" charset="0"/>
              </a:rPr>
              <a:t>family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331372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1A9897F-41F8-45AE-B330-C3ED250FA1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56" t="12633" r="15438" b="40248"/>
          <a:stretch/>
        </p:blipFill>
        <p:spPr>
          <a:xfrm>
            <a:off x="304798" y="946484"/>
            <a:ext cx="8406065" cy="5775158"/>
          </a:xfrm>
          <a:prstGeom prst="rect">
            <a:avLst/>
          </a:prstGeom>
        </p:spPr>
      </p:pic>
      <p:pic>
        <p:nvPicPr>
          <p:cNvPr id="5" name="IC5_L0_Unit 10 Pg 066 Ex 04 Listening ">
            <a:hlinkClick r:id="" action="ppaction://media"/>
            <a:extLst>
              <a:ext uri="{FF2B5EF4-FFF2-40B4-BE49-F238E27FC236}">
                <a16:creationId xmlns:a16="http://schemas.microsoft.com/office/drawing/2014/main" xmlns="" id="{F2EB886E-DD52-47C6-A60F-D3D8989F42B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21895" y="288758"/>
            <a:ext cx="609600" cy="609600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 rot="5400000" flipH="1" flipV="1">
            <a:off x="3476297" y="4879428"/>
            <a:ext cx="236483" cy="1261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rot="5400000" flipH="1" flipV="1">
            <a:off x="4196256" y="5331373"/>
            <a:ext cx="236483" cy="1261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5400000" flipH="1" flipV="1">
            <a:off x="4196256" y="5741276"/>
            <a:ext cx="236483" cy="1261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1718441" y="4808482"/>
            <a:ext cx="12454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err="1" smtClean="0"/>
              <a:t>Tennis</a:t>
            </a:r>
            <a:endParaRPr lang="es-MX" sz="2000" dirty="0" smtClean="0"/>
          </a:p>
          <a:p>
            <a:r>
              <a:rPr lang="es-MX" sz="2000" dirty="0" err="1" smtClean="0"/>
              <a:t>Baseball</a:t>
            </a:r>
            <a:endParaRPr lang="es-MX" sz="2000" dirty="0" smtClean="0"/>
          </a:p>
          <a:p>
            <a:endParaRPr lang="es-MX" sz="2000" dirty="0" smtClean="0"/>
          </a:p>
          <a:p>
            <a:r>
              <a:rPr lang="es-MX" sz="2000" dirty="0" err="1" smtClean="0"/>
              <a:t>Basketball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xmlns="" val="262858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A1B69E96-899D-4635-86F9-CAD6CB1B18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2" t="32915" r="40877" b="41570"/>
          <a:stretch/>
        </p:blipFill>
        <p:spPr>
          <a:xfrm>
            <a:off x="192504" y="770021"/>
            <a:ext cx="8710863" cy="587140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D7DE401D-2026-48C9-A81D-B8A889DD7A0B}"/>
              </a:ext>
            </a:extLst>
          </p:cNvPr>
          <p:cNvSpPr/>
          <p:nvPr/>
        </p:nvSpPr>
        <p:spPr>
          <a:xfrm>
            <a:off x="152400" y="0"/>
            <a:ext cx="8029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err="1"/>
              <a:t>Answer</a:t>
            </a:r>
            <a:r>
              <a:rPr lang="es-MX" sz="2400" b="1" dirty="0"/>
              <a:t> </a:t>
            </a:r>
            <a:r>
              <a:rPr lang="es-MX" sz="2400" b="1" dirty="0" err="1"/>
              <a:t>the</a:t>
            </a:r>
            <a:r>
              <a:rPr lang="es-MX" sz="2400" b="1" dirty="0"/>
              <a:t> </a:t>
            </a:r>
            <a:r>
              <a:rPr lang="es-MX" sz="2400" b="1" dirty="0" err="1"/>
              <a:t>following</a:t>
            </a:r>
            <a:r>
              <a:rPr lang="es-MX" sz="2400" b="1" dirty="0"/>
              <a:t> simple </a:t>
            </a:r>
            <a:r>
              <a:rPr lang="es-MX" sz="2400" b="1" dirty="0" err="1"/>
              <a:t>present</a:t>
            </a:r>
            <a:r>
              <a:rPr lang="es-MX" sz="2400" b="1" dirty="0"/>
              <a:t> </a:t>
            </a:r>
            <a:r>
              <a:rPr lang="es-MX" sz="2400" b="1" dirty="0" err="1"/>
              <a:t>Wh</a:t>
            </a:r>
            <a:r>
              <a:rPr lang="es-MX" sz="2400" b="1" dirty="0"/>
              <a:t> </a:t>
            </a:r>
            <a:r>
              <a:rPr lang="es-MX" sz="2400" b="1" dirty="0" err="1"/>
              <a:t>questions</a:t>
            </a:r>
            <a:r>
              <a:rPr lang="es-MX" sz="2400" b="1" dirty="0"/>
              <a:t>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549462" y="1166649"/>
            <a:ext cx="3453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err="1" smtClean="0"/>
              <a:t>Football</a:t>
            </a:r>
            <a:r>
              <a:rPr lang="es-MX" sz="2800" dirty="0" smtClean="0"/>
              <a:t> and </a:t>
            </a:r>
            <a:r>
              <a:rPr lang="es-MX" sz="2800" dirty="0" err="1" smtClean="0"/>
              <a:t>volleyball</a:t>
            </a:r>
            <a:endParaRPr lang="es-MX" sz="28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596759" y="2017987"/>
            <a:ext cx="3310757" cy="888075"/>
          </a:xfrm>
          <a:prstGeom prst="rect">
            <a:avLst/>
          </a:prstGeom>
          <a:solidFill>
            <a:srgbClr val="F8F9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pitchFamily="34" charset="0"/>
              </a:rPr>
              <a:t>I'm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itchFamily="34" charset="0"/>
              </a:rPr>
              <a:t> </a:t>
            </a:r>
            <a:r>
              <a:rPr kumimoji="0" lang="es-MX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pitchFamily="34" charset="0"/>
              </a:rPr>
              <a:t>going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itchFamily="34" charset="0"/>
              </a:rPr>
              <a:t> </a:t>
            </a:r>
            <a:r>
              <a:rPr kumimoji="0" lang="es-MX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pitchFamily="34" charset="0"/>
              </a:rPr>
              <a:t>to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itchFamily="34" charset="0"/>
              </a:rPr>
              <a:t> </a:t>
            </a:r>
            <a:r>
              <a:rPr kumimoji="0" lang="es-MX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pitchFamily="34" charset="0"/>
              </a:rPr>
              <a:t>visit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itchFamily="34" charset="0"/>
              </a:rPr>
              <a:t> my </a:t>
            </a:r>
            <a:r>
              <a:rPr kumimoji="0" lang="es-MX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pitchFamily="34" charset="0"/>
              </a:rPr>
              <a:t>grand</a:t>
            </a:r>
            <a:r>
              <a:rPr kumimoji="0" lang="es-MX" sz="20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itchFamily="34" charset="0"/>
              </a:rPr>
              <a:t> </a:t>
            </a:r>
            <a:r>
              <a:rPr kumimoji="0" lang="es-MX" sz="2000" b="0" i="0" u="none" strike="noStrike" cap="none" normalizeH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pitchFamily="34" charset="0"/>
              </a:rPr>
              <a:t>mother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itchFamily="34" charset="0"/>
              </a:rPr>
              <a:t> and </a:t>
            </a:r>
            <a:r>
              <a:rPr kumimoji="0" lang="es-MX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pitchFamily="34" charset="0"/>
              </a:rPr>
              <a:t>spend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itchFamily="34" charset="0"/>
              </a:rPr>
              <a:t> time </a:t>
            </a:r>
            <a:r>
              <a:rPr kumimoji="0" lang="es-MX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pitchFamily="34" charset="0"/>
              </a:rPr>
              <a:t>with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itchFamily="34" charset="0"/>
              </a:rPr>
              <a:t> my </a:t>
            </a:r>
            <a:r>
              <a:rPr kumimoji="0" lang="es-MX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pitchFamily="34" charset="0"/>
              </a:rPr>
              <a:t>family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565228" y="3153104"/>
            <a:ext cx="3373820" cy="949630"/>
          </a:xfrm>
          <a:prstGeom prst="rect">
            <a:avLst/>
          </a:prstGeom>
          <a:solidFill>
            <a:srgbClr val="F8F9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3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pitchFamily="34" charset="0"/>
              </a:rPr>
              <a:t>listening</a:t>
            </a:r>
            <a:r>
              <a:rPr kumimoji="0" lang="es-MX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itchFamily="34" charset="0"/>
              </a:rPr>
              <a:t> </a:t>
            </a:r>
            <a:r>
              <a:rPr kumimoji="0" lang="es-MX" sz="3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pitchFamily="34" charset="0"/>
              </a:rPr>
              <a:t>to</a:t>
            </a:r>
            <a:r>
              <a:rPr kumimoji="0" lang="es-MX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itchFamily="34" charset="0"/>
              </a:rPr>
              <a:t> </a:t>
            </a:r>
            <a:r>
              <a:rPr kumimoji="0" lang="es-MX" sz="3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pitchFamily="34" charset="0"/>
              </a:rPr>
              <a:t>music</a:t>
            </a:r>
            <a:r>
              <a:rPr kumimoji="0" lang="es-MX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itchFamily="34" charset="0"/>
              </a:rPr>
              <a:t>, </a:t>
            </a:r>
            <a:r>
              <a:rPr kumimoji="0" lang="es-MX" sz="3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pitchFamily="34" charset="0"/>
              </a:rPr>
              <a:t>cleaning</a:t>
            </a:r>
            <a:r>
              <a:rPr kumimoji="0" lang="es-MX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itchFamily="34" charset="0"/>
              </a:rPr>
              <a:t> </a:t>
            </a:r>
            <a:r>
              <a:rPr kumimoji="0" lang="es-MX" sz="3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pitchFamily="34" charset="0"/>
              </a:rPr>
              <a:t>or</a:t>
            </a:r>
            <a:r>
              <a:rPr kumimoji="0" lang="es-MX" sz="3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pitchFamily="34" charset="0"/>
              </a:rPr>
              <a:t> </a:t>
            </a:r>
            <a:r>
              <a:rPr kumimoji="0" lang="es-MX" sz="3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pitchFamily="34" charset="0"/>
              </a:rPr>
              <a:t>reading</a:t>
            </a:r>
            <a:r>
              <a:rPr kumimoji="0" lang="es-MX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endParaRPr kumimoji="0" lang="es-MX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502165" y="4209421"/>
            <a:ext cx="318463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lying down reading or watching a movie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6321972" y="5644055"/>
            <a:ext cx="15461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dirty="0" err="1" smtClean="0"/>
              <a:t>Never</a:t>
            </a:r>
            <a:r>
              <a:rPr lang="es-MX" sz="4000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6267093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</TotalTime>
  <Words>106</Words>
  <Application>Microsoft Office PowerPoint</Application>
  <PresentationFormat>Carta (216 x 279 mm)</PresentationFormat>
  <Paragraphs>23</Paragraphs>
  <Slides>4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Diapositiva 1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LENOVO</cp:lastModifiedBy>
  <cp:revision>22</cp:revision>
  <dcterms:created xsi:type="dcterms:W3CDTF">2020-04-14T01:36:45Z</dcterms:created>
  <dcterms:modified xsi:type="dcterms:W3CDTF">2020-05-21T12:11:15Z</dcterms:modified>
</cp:coreProperties>
</file>