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6" r:id="rId3"/>
    <p:sldId id="267" r:id="rId4"/>
    <p:sldId id="261" r:id="rId5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4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4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13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6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55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6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9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79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32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76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20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2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34EC8CC8-C359-4ED6-BA99-6292B208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99" t="25704" r="17395" b="62571"/>
          <a:stretch/>
        </p:blipFill>
        <p:spPr>
          <a:xfrm>
            <a:off x="136993" y="325673"/>
            <a:ext cx="8509701" cy="139083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317AC6DC-961C-4D7D-9D92-72F251B3EDD2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/>
              <a:t>Simple </a:t>
            </a:r>
            <a:r>
              <a:rPr lang="es-MX" sz="2400" b="1" dirty="0" err="1" smtClean="0"/>
              <a:t>present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Wh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questions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practice</a:t>
            </a:r>
            <a:r>
              <a:rPr lang="es-MX" sz="2400" b="1" dirty="0" smtClean="0"/>
              <a:t> 3</a:t>
            </a:r>
            <a:endParaRPr lang="es-MX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D79A045-5632-42B7-8151-FD488FE5D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0" t="10061" r="60213" b="32093"/>
          <a:stretch/>
        </p:blipFill>
        <p:spPr>
          <a:xfrm>
            <a:off x="256674" y="1636295"/>
            <a:ext cx="7267073" cy="51735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1D411D1-D808-4C6F-837B-F0E11F568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7" t="18242" r="46242" b="36328"/>
          <a:stretch/>
        </p:blipFill>
        <p:spPr>
          <a:xfrm>
            <a:off x="6833936" y="2005263"/>
            <a:ext cx="2005265" cy="277528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970467" y="4223084"/>
            <a:ext cx="528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sport do you play?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1306041" y="4780546"/>
            <a:ext cx="2584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 you like cold weather?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323474" y="51207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What other sports do you like?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1306041" y="5955176"/>
            <a:ext cx="3940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Does any family member do any sports?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458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1D5E5A3-1220-450B-812D-B9759649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2" t="27429" r="45263" b="21916"/>
          <a:stretch/>
        </p:blipFill>
        <p:spPr>
          <a:xfrm>
            <a:off x="272715" y="164432"/>
            <a:ext cx="8598569" cy="652913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41836" y="2231963"/>
            <a:ext cx="2569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do you watch any sports?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272715" y="26012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no, </a:t>
            </a:r>
            <a:r>
              <a:rPr lang="en-US" dirty="0" err="1"/>
              <a:t>i</a:t>
            </a:r>
            <a:r>
              <a:rPr lang="en-US" dirty="0"/>
              <a:t> don't watch any sports / yes, </a:t>
            </a:r>
            <a:r>
              <a:rPr lang="en-US" dirty="0" err="1"/>
              <a:t>i</a:t>
            </a:r>
            <a:r>
              <a:rPr lang="en-US" dirty="0"/>
              <a:t> watch sports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440871" y="3105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Do you practice any sport? like which?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804821" y="3770268"/>
            <a:ext cx="3158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no, I don't like / yes, if I practice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41836" y="42533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how often do you go </a:t>
            </a:r>
            <a:r>
              <a:rPr lang="en-US" dirty="0" smtClean="0"/>
              <a:t>swimming?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141845" y="4897941"/>
            <a:ext cx="4255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no, </a:t>
            </a:r>
            <a:r>
              <a:rPr lang="en-US" dirty="0" err="1"/>
              <a:t>i</a:t>
            </a:r>
            <a:r>
              <a:rPr lang="en-US" dirty="0"/>
              <a:t> don't like swimming / yes, every week.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419672" y="53613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with </a:t>
            </a:r>
            <a:r>
              <a:rPr lang="en-US" dirty="0" smtClean="0"/>
              <a:t>who </a:t>
            </a:r>
            <a:r>
              <a:rPr lang="en-US" dirty="0"/>
              <a:t>do you practice this sport?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566870" y="57331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not with anyone / with my brother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13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1A9897F-41F8-45AE-B330-C3ED250FA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56" t="12633" r="15438" b="40248"/>
          <a:stretch/>
        </p:blipFill>
        <p:spPr>
          <a:xfrm>
            <a:off x="304798" y="946484"/>
            <a:ext cx="8406065" cy="5775158"/>
          </a:xfrm>
          <a:prstGeom prst="rect">
            <a:avLst/>
          </a:prstGeom>
        </p:spPr>
      </p:pic>
      <p:pic>
        <p:nvPicPr>
          <p:cNvPr id="5" name="IC5_L0_Unit 10 Pg 066 Ex 04 Listening ">
            <a:hlinkClick r:id="" action="ppaction://media"/>
            <a:extLst>
              <a:ext uri="{FF2B5EF4-FFF2-40B4-BE49-F238E27FC236}">
                <a16:creationId xmlns:a16="http://schemas.microsoft.com/office/drawing/2014/main" xmlns="" id="{F2EB886E-DD52-47C6-A60F-D3D8989F4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895" y="288758"/>
            <a:ext cx="609600" cy="6096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838397" y="5220092"/>
            <a:ext cx="2719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Baseball                              +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1703171" y="5637550"/>
            <a:ext cx="2838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Basketball</a:t>
            </a:r>
            <a:r>
              <a:rPr lang="es-ES" dirty="0" smtClean="0"/>
              <a:t>                             +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984637" y="4738124"/>
            <a:ext cx="544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Tennis</a:t>
            </a:r>
            <a:r>
              <a:rPr lang="es-ES" dirty="0" smtClean="0"/>
              <a:t>                 +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85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A1B69E96-899D-4635-86F9-CAD6CB1B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2" t="32915" r="40877" b="41570"/>
          <a:stretch/>
        </p:blipFill>
        <p:spPr>
          <a:xfrm>
            <a:off x="433137" y="655721"/>
            <a:ext cx="8710863" cy="587140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7DE401D-2026-48C9-A81D-B8A889DD7A0B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err="1"/>
              <a:t>Answer</a:t>
            </a:r>
            <a:r>
              <a:rPr lang="es-MX" sz="2400" b="1" dirty="0"/>
              <a:t> </a:t>
            </a:r>
            <a:r>
              <a:rPr lang="es-MX" sz="2400" b="1" dirty="0" err="1"/>
              <a:t>the</a:t>
            </a:r>
            <a:r>
              <a:rPr lang="es-MX" sz="2400" b="1" dirty="0"/>
              <a:t> </a:t>
            </a:r>
            <a:r>
              <a:rPr lang="es-MX" sz="2400" b="1" dirty="0" err="1"/>
              <a:t>following</a:t>
            </a:r>
            <a:r>
              <a:rPr lang="es-MX" sz="2400" b="1" dirty="0"/>
              <a:t> 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617029" y="12443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I like to watch soccer</a:t>
            </a: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6087660" y="2365064"/>
            <a:ext cx="1815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/>
              <a:t>I'm</a:t>
            </a:r>
            <a:r>
              <a:rPr lang="es-ES" dirty="0"/>
              <a:t> </a:t>
            </a:r>
            <a:r>
              <a:rPr lang="es-ES" dirty="0" err="1"/>
              <a:t>going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work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087660" y="34639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I like to go for a walk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6087660" y="5538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I do not like </a:t>
            </a:r>
            <a:r>
              <a:rPr lang="en-US" dirty="0" smtClean="0"/>
              <a:t>video games</a:t>
            </a:r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5877486" y="4655083"/>
            <a:ext cx="2940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 like to sit and watch the rain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26709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149</Words>
  <Application>Microsoft Office PowerPoint</Application>
  <PresentationFormat>Carta (216 x 279 mm)</PresentationFormat>
  <Paragraphs>30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emachines</cp:lastModifiedBy>
  <cp:revision>18</cp:revision>
  <dcterms:created xsi:type="dcterms:W3CDTF">2020-04-14T01:36:45Z</dcterms:created>
  <dcterms:modified xsi:type="dcterms:W3CDTF">2020-05-22T00:53:09Z</dcterms:modified>
</cp:coreProperties>
</file>