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60" r:id="rId3"/>
    <p:sldId id="266" r:id="rId4"/>
    <p:sldId id="267" r:id="rId5"/>
    <p:sldId id="261" r:id="rId6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07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01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05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506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351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23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49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1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136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66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29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41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08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58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75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27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26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E2C2E946-1BE3-4DA5-A71E-8A542015CD41}"/>
              </a:ext>
            </a:extLst>
          </p:cNvPr>
          <p:cNvSpPr txBox="1">
            <a:spLocks/>
          </p:cNvSpPr>
          <p:nvPr/>
        </p:nvSpPr>
        <p:spPr>
          <a:xfrm>
            <a:off x="225083" y="3220021"/>
            <a:ext cx="8792308" cy="34410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INGLÉS A1.2 </a:t>
            </a:r>
          </a:p>
          <a:p>
            <a:pPr marL="0" indent="0" algn="ctr"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Mayela Alejandra del Carmen Gaona García </a:t>
            </a:r>
          </a:p>
          <a:p>
            <a:pPr marL="0" indent="0" algn="ctr"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Sofia Aguirre Fraga   #1</a:t>
            </a:r>
          </a:p>
          <a:p>
            <a:pPr marL="0" indent="0" algn="ctr"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10. Grammar </a:t>
            </a:r>
          </a:p>
          <a:p>
            <a:pPr marL="0" indent="0" algn="ctr">
              <a:buNone/>
            </a:pPr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4 Wh questions practice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Saltillo, Coahuila                                                                                   21/Mayo/2020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2930DC-5715-409F-9CDA-F9683E3E3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0" b="95172" l="9744" r="89744">
                        <a14:foregroundMark x1="55385" y1="6207" x2="55385" y2="6207"/>
                        <a14:foregroundMark x1="47692" y1="3448" x2="47692" y2="3448"/>
                        <a14:foregroundMark x1="50256" y1="1379" x2="50256" y2="1379"/>
                        <a14:foregroundMark x1="43077" y1="91724" x2="43077" y2="91724"/>
                        <a14:foregroundMark x1="56410" y1="95172" x2="56410" y2="95172"/>
                      </a14:backgroundRemoval>
                    </a14:imgEffect>
                  </a14:imgLayer>
                </a14:imgProps>
              </a:ext>
            </a:extLst>
          </a:blip>
          <a:srcRect l="21714" r="18691"/>
          <a:stretch/>
        </p:blipFill>
        <p:spPr>
          <a:xfrm>
            <a:off x="4055855" y="1693677"/>
            <a:ext cx="1032289" cy="128802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24A6FEA-BD2E-4FA7-9F26-02D3D98AD910}"/>
              </a:ext>
            </a:extLst>
          </p:cNvPr>
          <p:cNvSpPr txBox="1">
            <a:spLocks/>
          </p:cNvSpPr>
          <p:nvPr/>
        </p:nvSpPr>
        <p:spPr>
          <a:xfrm>
            <a:off x="1176850" y="349516"/>
            <a:ext cx="6888773" cy="8166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b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Preescolar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0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EE2EF1D-1E23-41D1-A4CA-98FBD6A134B1}"/>
              </a:ext>
            </a:extLst>
          </p:cNvPr>
          <p:cNvSpPr txBox="1"/>
          <p:nvPr/>
        </p:nvSpPr>
        <p:spPr>
          <a:xfrm>
            <a:off x="1170341" y="4772164"/>
            <a:ext cx="508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Does your husband go Snowboarding, too?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858CF6-AE24-413F-9976-34EB1E25392D}"/>
              </a:ext>
            </a:extLst>
          </p:cNvPr>
          <p:cNvSpPr txBox="1"/>
          <p:nvPr/>
        </p:nvSpPr>
        <p:spPr>
          <a:xfrm>
            <a:off x="1170341" y="5397995"/>
            <a:ext cx="508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What sports do you like?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56D7A6-B2A0-4EC6-A401-1C4392640784}"/>
              </a:ext>
            </a:extLst>
          </p:cNvPr>
          <p:cNvSpPr txBox="1"/>
          <p:nvPr/>
        </p:nvSpPr>
        <p:spPr>
          <a:xfrm>
            <a:off x="1170341" y="6019986"/>
            <a:ext cx="508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Who do you practice with?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B64C64-064B-4B0F-B460-6426E3146F4B}"/>
              </a:ext>
            </a:extLst>
          </p:cNvPr>
          <p:cNvSpPr txBox="1"/>
          <p:nvPr/>
        </p:nvSpPr>
        <p:spPr>
          <a:xfrm>
            <a:off x="2027109" y="4166942"/>
            <a:ext cx="508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What do you like to do in the </a:t>
            </a:r>
            <a:r>
              <a:rPr lang="es-ES" dirty="0" err="1"/>
              <a:t>summer</a:t>
            </a:r>
            <a:r>
              <a:rPr lang="es-ES" dirty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A505D2-4C25-4D6E-A76B-924D61D75AFA}"/>
              </a:ext>
            </a:extLst>
          </p:cNvPr>
          <p:cNvSpPr txBox="1"/>
          <p:nvPr/>
        </p:nvSpPr>
        <p:spPr>
          <a:xfrm>
            <a:off x="592077" y="2225912"/>
            <a:ext cx="296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What sports do you watch?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6D1A6F-2A06-4780-986B-EDC14BA86FFF}"/>
              </a:ext>
            </a:extLst>
          </p:cNvPr>
          <p:cNvSpPr txBox="1"/>
          <p:nvPr/>
        </p:nvSpPr>
        <p:spPr>
          <a:xfrm>
            <a:off x="592076" y="3429000"/>
            <a:ext cx="264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What sports do you play?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3E6027-710E-46AF-93CB-70CE0E15F27B}"/>
              </a:ext>
            </a:extLst>
          </p:cNvPr>
          <p:cNvSpPr txBox="1"/>
          <p:nvPr/>
        </p:nvSpPr>
        <p:spPr>
          <a:xfrm>
            <a:off x="592077" y="4492110"/>
            <a:ext cx="33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How often do you go swimming?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AB560D-047B-4563-93A4-179F420460A6}"/>
              </a:ext>
            </a:extLst>
          </p:cNvPr>
          <p:cNvSpPr txBox="1"/>
          <p:nvPr/>
        </p:nvSpPr>
        <p:spPr>
          <a:xfrm>
            <a:off x="592076" y="5594663"/>
            <a:ext cx="284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Who play sports with you?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0FBAA4-F286-4635-9D86-9D026F19EBF3}"/>
              </a:ext>
            </a:extLst>
          </p:cNvPr>
          <p:cNvSpPr txBox="1"/>
          <p:nvPr/>
        </p:nvSpPr>
        <p:spPr>
          <a:xfrm>
            <a:off x="592077" y="2572801"/>
            <a:ext cx="251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 watch soccer in the TV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8890BD-572E-44E3-BD39-A9BC4C7F9CEB}"/>
              </a:ext>
            </a:extLst>
          </p:cNvPr>
          <p:cNvSpPr txBox="1"/>
          <p:nvPr/>
        </p:nvSpPr>
        <p:spPr>
          <a:xfrm>
            <a:off x="352927" y="3663679"/>
            <a:ext cx="486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 play volleyball and soccer, but i like more volleyball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BA29C9-D08A-49BC-BF84-17F6925D3B71}"/>
              </a:ext>
            </a:extLst>
          </p:cNvPr>
          <p:cNvSpPr txBox="1"/>
          <p:nvPr/>
        </p:nvSpPr>
        <p:spPr>
          <a:xfrm>
            <a:off x="704616" y="4885142"/>
            <a:ext cx="285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 hardly ever go swimming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277891-2F22-44F5-9E72-A4B37D4F9F6D}"/>
              </a:ext>
            </a:extLst>
          </p:cNvPr>
          <p:cNvSpPr txBox="1"/>
          <p:nvPr/>
        </p:nvSpPr>
        <p:spPr>
          <a:xfrm>
            <a:off x="704615" y="6042087"/>
            <a:ext cx="336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My brothers and my friends most of the days we play volleyball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7791052-52D4-45F5-82EB-EF5C722A526A}"/>
              </a:ext>
            </a:extLst>
          </p:cNvPr>
          <p:cNvSpPr txBox="1"/>
          <p:nvPr/>
        </p:nvSpPr>
        <p:spPr>
          <a:xfrm>
            <a:off x="1941341" y="4757167"/>
            <a:ext cx="10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tennis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921F55-0D6A-4017-A2F1-63ECA5D29C23}"/>
              </a:ext>
            </a:extLst>
          </p:cNvPr>
          <p:cNvSpPr txBox="1"/>
          <p:nvPr/>
        </p:nvSpPr>
        <p:spPr>
          <a:xfrm>
            <a:off x="1941341" y="5174625"/>
            <a:ext cx="10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baseball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923BCD-192A-4AF3-A079-ED7C584409C2}"/>
              </a:ext>
            </a:extLst>
          </p:cNvPr>
          <p:cNvSpPr txBox="1"/>
          <p:nvPr/>
        </p:nvSpPr>
        <p:spPr>
          <a:xfrm>
            <a:off x="1800664" y="5592083"/>
            <a:ext cx="130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basketball</a:t>
            </a:r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4509A34-594E-4DF6-BCB3-C5D67E19C41E}"/>
              </a:ext>
            </a:extLst>
          </p:cNvPr>
          <p:cNvSpPr/>
          <p:nvPr/>
        </p:nvSpPr>
        <p:spPr>
          <a:xfrm>
            <a:off x="3516923" y="4757167"/>
            <a:ext cx="1828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C2E4B6E-7069-426D-BC4E-8D38A306DE8C}"/>
              </a:ext>
            </a:extLst>
          </p:cNvPr>
          <p:cNvSpPr/>
          <p:nvPr/>
        </p:nvSpPr>
        <p:spPr>
          <a:xfrm>
            <a:off x="4203895" y="5222751"/>
            <a:ext cx="1828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C39CB64-D4A3-46BF-8FCE-BDCE79880C98}"/>
              </a:ext>
            </a:extLst>
          </p:cNvPr>
          <p:cNvSpPr/>
          <p:nvPr/>
        </p:nvSpPr>
        <p:spPr>
          <a:xfrm>
            <a:off x="4264855" y="5640209"/>
            <a:ext cx="1828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Answer the following simple present Wh questions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0A515-8CD3-456A-B10C-29377862C75B}"/>
              </a:ext>
            </a:extLst>
          </p:cNvPr>
          <p:cNvSpPr txBox="1"/>
          <p:nvPr/>
        </p:nvSpPr>
        <p:spPr>
          <a:xfrm>
            <a:off x="5711482" y="1252025"/>
            <a:ext cx="298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 like to watch american Football and play volleyball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7455FE-2CF9-4AA1-9981-9DE715DAD7AB}"/>
              </a:ext>
            </a:extLst>
          </p:cNvPr>
          <p:cNvSpPr txBox="1"/>
          <p:nvPr/>
        </p:nvSpPr>
        <p:spPr>
          <a:xfrm>
            <a:off x="5416063" y="2057194"/>
            <a:ext cx="353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Usually on weekends i like to go to church and rehearse in the choir or go to the cinema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23D4D9-BB6A-42CA-827B-254D637A15DE}"/>
              </a:ext>
            </a:extLst>
          </p:cNvPr>
          <p:cNvSpPr txBox="1"/>
          <p:nvPr/>
        </p:nvSpPr>
        <p:spPr>
          <a:xfrm>
            <a:off x="5809955" y="3454791"/>
            <a:ext cx="298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 really like to go for a walk in the parks and go swimming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567B63-71F4-4B8D-8F41-9646F1345B5E}"/>
              </a:ext>
            </a:extLst>
          </p:cNvPr>
          <p:cNvSpPr txBox="1"/>
          <p:nvPr/>
        </p:nvSpPr>
        <p:spPr>
          <a:xfrm>
            <a:off x="5809955" y="4594643"/>
            <a:ext cx="298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 really like being in the living room and watching horror movies with a cup of coffee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A79971-A719-4AD3-89ED-114B7006C1A4}"/>
              </a:ext>
            </a:extLst>
          </p:cNvPr>
          <p:cNvSpPr txBox="1"/>
          <p:nvPr/>
        </p:nvSpPr>
        <p:spPr>
          <a:xfrm>
            <a:off x="5692604" y="5688328"/>
            <a:ext cx="298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 don´t like video games, so I never play them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217</Words>
  <Application>Microsoft Office PowerPoint</Application>
  <PresentationFormat>Carta (216 x 279 mm)</PresentationFormat>
  <Paragraphs>31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Carlos Aguirre Fraga</cp:lastModifiedBy>
  <cp:revision>21</cp:revision>
  <dcterms:created xsi:type="dcterms:W3CDTF">2020-04-14T01:36:45Z</dcterms:created>
  <dcterms:modified xsi:type="dcterms:W3CDTF">2020-05-21T18:13:02Z</dcterms:modified>
</cp:coreProperties>
</file>