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66" r:id="rId3"/>
    <p:sldId id="267" r:id="rId4"/>
    <p:sldId id="261" r:id="rId5"/>
  </p:sldIdLst>
  <p:sldSz cx="9144000" cy="6858000" type="lett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141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13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4636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055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3694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190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679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2320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1768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68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820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1B59F-EC2A-448B-8EA8-75192948946F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122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4EC8CC8-C359-4ED6-BA99-6292B20893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99" t="25704" r="17395" b="62571"/>
          <a:stretch/>
        </p:blipFill>
        <p:spPr>
          <a:xfrm>
            <a:off x="136993" y="325673"/>
            <a:ext cx="8509701" cy="139083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317AC6DC-961C-4D7D-9D92-72F251B3EDD2}"/>
              </a:ext>
            </a:extLst>
          </p:cNvPr>
          <p:cNvSpPr/>
          <p:nvPr/>
        </p:nvSpPr>
        <p:spPr>
          <a:xfrm>
            <a:off x="152400" y="0"/>
            <a:ext cx="8029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/>
              <a:t>Simple </a:t>
            </a:r>
            <a:r>
              <a:rPr lang="es-MX" sz="2400" b="1" dirty="0" err="1"/>
              <a:t>present</a:t>
            </a:r>
            <a:r>
              <a:rPr lang="es-MX" sz="2400" b="1" dirty="0"/>
              <a:t> </a:t>
            </a:r>
            <a:r>
              <a:rPr lang="es-MX" sz="2400" b="1" dirty="0" err="1"/>
              <a:t>Wh</a:t>
            </a:r>
            <a:r>
              <a:rPr lang="es-MX" sz="2400" b="1" dirty="0"/>
              <a:t> </a:t>
            </a:r>
            <a:r>
              <a:rPr lang="es-MX" sz="2400" b="1" dirty="0" err="1"/>
              <a:t>questions</a:t>
            </a:r>
            <a:r>
              <a:rPr lang="es-MX" sz="2400" b="1" dirty="0"/>
              <a:t> </a:t>
            </a:r>
            <a:r>
              <a:rPr lang="es-MX" sz="2400" b="1" dirty="0" err="1"/>
              <a:t>practice</a:t>
            </a:r>
            <a:r>
              <a:rPr lang="es-MX" sz="2400" b="1" dirty="0"/>
              <a:t> 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D79A045-5632-42B7-8151-FD488FE5DE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60" t="10061" r="60213" b="32093"/>
          <a:stretch/>
        </p:blipFill>
        <p:spPr>
          <a:xfrm>
            <a:off x="256674" y="1636295"/>
            <a:ext cx="7267073" cy="517357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1D411D1-D808-4C6F-837B-F0E11F5687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27" t="18242" r="46242" b="36328"/>
          <a:stretch/>
        </p:blipFill>
        <p:spPr>
          <a:xfrm>
            <a:off x="6833936" y="2005263"/>
            <a:ext cx="2005265" cy="2775283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047888" y="4078523"/>
            <a:ext cx="4687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What</a:t>
            </a:r>
            <a:r>
              <a:rPr lang="es-MX" dirty="0" smtClean="0"/>
              <a:t> do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like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doin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summer</a:t>
            </a:r>
            <a:r>
              <a:rPr lang="es-MX" dirty="0" smtClean="0"/>
              <a:t> ?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1493949" y="4780546"/>
            <a:ext cx="4932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Does</a:t>
            </a:r>
            <a:r>
              <a:rPr lang="es-MX" dirty="0" smtClean="0"/>
              <a:t> </a:t>
            </a:r>
            <a:r>
              <a:rPr lang="es-MX" dirty="0" err="1" smtClean="0"/>
              <a:t>your</a:t>
            </a:r>
            <a:r>
              <a:rPr lang="es-MX" dirty="0" smtClean="0"/>
              <a:t> </a:t>
            </a:r>
            <a:r>
              <a:rPr lang="es-MX" dirty="0" err="1" smtClean="0"/>
              <a:t>husband</a:t>
            </a:r>
            <a:r>
              <a:rPr lang="es-MX" dirty="0" smtClean="0"/>
              <a:t> </a:t>
            </a:r>
            <a:r>
              <a:rPr lang="es-MX" dirty="0" err="1" smtClean="0"/>
              <a:t>go</a:t>
            </a:r>
            <a:r>
              <a:rPr lang="es-MX" dirty="0" smtClean="0"/>
              <a:t> </a:t>
            </a:r>
            <a:r>
              <a:rPr lang="es-MX" dirty="0" err="1" smtClean="0"/>
              <a:t>snowboarding,too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1287888" y="5956157"/>
            <a:ext cx="4043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Who</a:t>
            </a:r>
            <a:r>
              <a:rPr lang="es-MX" dirty="0" smtClean="0"/>
              <a:t> do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practice</a:t>
            </a:r>
            <a:r>
              <a:rPr lang="es-MX" dirty="0" smtClean="0"/>
              <a:t> </a:t>
            </a:r>
            <a:r>
              <a:rPr lang="es-MX" dirty="0" err="1" smtClean="0"/>
              <a:t>whit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1171977" y="5331854"/>
            <a:ext cx="3786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What</a:t>
            </a:r>
            <a:r>
              <a:rPr lang="es-MX" dirty="0" smtClean="0"/>
              <a:t> </a:t>
            </a:r>
            <a:r>
              <a:rPr lang="es-MX" dirty="0" err="1" smtClean="0"/>
              <a:t>sports</a:t>
            </a:r>
            <a:r>
              <a:rPr lang="es-MX" dirty="0" smtClean="0"/>
              <a:t> do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like</a:t>
            </a:r>
            <a:r>
              <a:rPr lang="es-MX" dirty="0" smtClean="0"/>
              <a:t>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14586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51D5E5A3-1220-450B-812D-B9759649D5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52" t="27429" r="45263" b="21916"/>
          <a:stretch/>
        </p:blipFill>
        <p:spPr>
          <a:xfrm>
            <a:off x="85522" y="89391"/>
            <a:ext cx="8598569" cy="652913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86366" y="2150772"/>
            <a:ext cx="369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>
                <a:latin typeface="Century Gothic" panose="020B0502020202020204" pitchFamily="34" charset="0"/>
              </a:rPr>
              <a:t>What</a:t>
            </a:r>
            <a:r>
              <a:rPr lang="es-MX" dirty="0" smtClean="0">
                <a:latin typeface="Century Gothic" panose="020B0502020202020204" pitchFamily="34" charset="0"/>
              </a:rPr>
              <a:t> do </a:t>
            </a:r>
            <a:r>
              <a:rPr lang="es-MX" dirty="0" err="1" smtClean="0">
                <a:latin typeface="Century Gothic" panose="020B0502020202020204" pitchFamily="34" charset="0"/>
              </a:rPr>
              <a:t>you</a:t>
            </a:r>
            <a:r>
              <a:rPr lang="es-MX" dirty="0" smtClean="0">
                <a:latin typeface="Century Gothic" panose="020B0502020202020204" pitchFamily="34" charset="0"/>
              </a:rPr>
              <a:t> </a:t>
            </a:r>
            <a:r>
              <a:rPr lang="es-MX" dirty="0" err="1" smtClean="0">
                <a:latin typeface="Century Gothic" panose="020B0502020202020204" pitchFamily="34" charset="0"/>
              </a:rPr>
              <a:t>sports</a:t>
            </a:r>
            <a:r>
              <a:rPr lang="es-MX" dirty="0" smtClean="0">
                <a:latin typeface="Century Gothic" panose="020B0502020202020204" pitchFamily="34" charset="0"/>
              </a:rPr>
              <a:t> </a:t>
            </a:r>
            <a:r>
              <a:rPr lang="es-MX" dirty="0" err="1" smtClean="0">
                <a:latin typeface="Century Gothic" panose="020B0502020202020204" pitchFamily="34" charset="0"/>
              </a:rPr>
              <a:t>watch</a:t>
            </a:r>
            <a:r>
              <a:rPr lang="es-MX" dirty="0" smtClean="0"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708338" y="2520104"/>
            <a:ext cx="2691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Century Gothic" panose="020B0502020202020204" pitchFamily="34" charset="0"/>
              </a:rPr>
              <a:t>Yes, i do no/ i </a:t>
            </a:r>
            <a:r>
              <a:rPr lang="es-MX" dirty="0" err="1" smtClean="0">
                <a:latin typeface="Century Gothic" panose="020B0502020202020204" pitchFamily="34" charset="0"/>
              </a:rPr>
              <a:t>don´t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86366" y="3353959"/>
            <a:ext cx="3998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>
                <a:latin typeface="Century Gothic" panose="020B0502020202020204" pitchFamily="34" charset="0"/>
              </a:rPr>
              <a:t>What</a:t>
            </a:r>
            <a:r>
              <a:rPr lang="es-MX" dirty="0" smtClean="0">
                <a:latin typeface="Century Gothic" panose="020B0502020202020204" pitchFamily="34" charset="0"/>
              </a:rPr>
              <a:t> do </a:t>
            </a:r>
            <a:r>
              <a:rPr lang="es-MX" dirty="0" err="1" smtClean="0">
                <a:latin typeface="Century Gothic" panose="020B0502020202020204" pitchFamily="34" charset="0"/>
              </a:rPr>
              <a:t>you</a:t>
            </a:r>
            <a:r>
              <a:rPr lang="es-MX" dirty="0" smtClean="0">
                <a:latin typeface="Century Gothic" panose="020B0502020202020204" pitchFamily="34" charset="0"/>
              </a:rPr>
              <a:t> </a:t>
            </a:r>
            <a:r>
              <a:rPr lang="es-MX" dirty="0" err="1" smtClean="0">
                <a:latin typeface="Century Gothic" panose="020B0502020202020204" pitchFamily="34" charset="0"/>
              </a:rPr>
              <a:t>play</a:t>
            </a:r>
            <a:r>
              <a:rPr lang="es-MX" dirty="0" smtClean="0">
                <a:latin typeface="Century Gothic" panose="020B0502020202020204" pitchFamily="34" charset="0"/>
              </a:rPr>
              <a:t> </a:t>
            </a:r>
            <a:r>
              <a:rPr lang="es-MX" dirty="0" err="1" smtClean="0">
                <a:latin typeface="Century Gothic" panose="020B0502020202020204" pitchFamily="34" charset="0"/>
              </a:rPr>
              <a:t>sports</a:t>
            </a:r>
            <a:r>
              <a:rPr lang="es-MX" dirty="0" smtClean="0">
                <a:latin typeface="Century Gothic" panose="020B0502020202020204" pitchFamily="34" charset="0"/>
              </a:rPr>
              <a:t>?</a:t>
            </a:r>
          </a:p>
          <a:p>
            <a:r>
              <a:rPr lang="es-MX" dirty="0" err="1" smtClean="0">
                <a:latin typeface="Century Gothic" panose="020B0502020202020204" pitchFamily="34" charset="0"/>
              </a:rPr>
              <a:t>Yes,i</a:t>
            </a:r>
            <a:r>
              <a:rPr lang="es-MX" dirty="0" smtClean="0">
                <a:latin typeface="Century Gothic" panose="020B0502020202020204" pitchFamily="34" charset="0"/>
              </a:rPr>
              <a:t> do /no i </a:t>
            </a:r>
            <a:r>
              <a:rPr lang="es-MX" dirty="0" err="1" smtClean="0">
                <a:latin typeface="Century Gothic" panose="020B0502020202020204" pitchFamily="34" charset="0"/>
              </a:rPr>
              <a:t>don´t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18941" y="4464814"/>
            <a:ext cx="3863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Century Gothic" panose="020B0502020202020204" pitchFamily="34" charset="0"/>
              </a:rPr>
              <a:t>Do </a:t>
            </a:r>
            <a:r>
              <a:rPr lang="es-MX" dirty="0" err="1" smtClean="0">
                <a:latin typeface="Century Gothic" panose="020B0502020202020204" pitchFamily="34" charset="0"/>
              </a:rPr>
              <a:t>you</a:t>
            </a:r>
            <a:r>
              <a:rPr lang="es-MX" dirty="0" smtClean="0">
                <a:latin typeface="Century Gothic" panose="020B0502020202020204" pitchFamily="34" charset="0"/>
              </a:rPr>
              <a:t> </a:t>
            </a:r>
            <a:r>
              <a:rPr lang="es-MX" dirty="0" err="1" smtClean="0">
                <a:latin typeface="Century Gothic" panose="020B0502020202020204" pitchFamily="34" charset="0"/>
              </a:rPr>
              <a:t>how</a:t>
            </a:r>
            <a:r>
              <a:rPr lang="es-MX" dirty="0" smtClean="0">
                <a:latin typeface="Century Gothic" panose="020B0502020202020204" pitchFamily="34" charset="0"/>
              </a:rPr>
              <a:t> </a:t>
            </a:r>
            <a:r>
              <a:rPr lang="es-MX" dirty="0" err="1" smtClean="0">
                <a:latin typeface="Century Gothic" panose="020B0502020202020204" pitchFamily="34" charset="0"/>
              </a:rPr>
              <a:t>often</a:t>
            </a:r>
            <a:r>
              <a:rPr lang="es-MX" dirty="0" smtClean="0">
                <a:latin typeface="Century Gothic" panose="020B0502020202020204" pitchFamily="34" charset="0"/>
              </a:rPr>
              <a:t> </a:t>
            </a:r>
            <a:r>
              <a:rPr lang="es-MX" dirty="0" err="1" smtClean="0">
                <a:latin typeface="Century Gothic" panose="020B0502020202020204" pitchFamily="34" charset="0"/>
              </a:rPr>
              <a:t>go</a:t>
            </a:r>
            <a:r>
              <a:rPr lang="es-MX" dirty="0" smtClean="0">
                <a:latin typeface="Century Gothic" panose="020B0502020202020204" pitchFamily="34" charset="0"/>
              </a:rPr>
              <a:t> </a:t>
            </a:r>
            <a:r>
              <a:rPr lang="es-MX" dirty="0" err="1" smtClean="0">
                <a:latin typeface="Century Gothic" panose="020B0502020202020204" pitchFamily="34" charset="0"/>
              </a:rPr>
              <a:t>swimming</a:t>
            </a:r>
            <a:r>
              <a:rPr lang="es-MX" dirty="0" smtClean="0">
                <a:latin typeface="Century Gothic" panose="020B0502020202020204" pitchFamily="34" charset="0"/>
              </a:rPr>
              <a:t>?</a:t>
            </a:r>
          </a:p>
          <a:p>
            <a:r>
              <a:rPr lang="es-MX" dirty="0" err="1" smtClean="0">
                <a:latin typeface="Century Gothic" panose="020B0502020202020204" pitchFamily="34" charset="0"/>
              </a:rPr>
              <a:t>Yes,i</a:t>
            </a:r>
            <a:r>
              <a:rPr lang="es-MX" dirty="0" smtClean="0">
                <a:latin typeface="Century Gothic" panose="020B0502020202020204" pitchFamily="34" charset="0"/>
              </a:rPr>
              <a:t> do/no i </a:t>
            </a:r>
            <a:r>
              <a:rPr lang="es-MX" dirty="0" err="1" smtClean="0">
                <a:latin typeface="Century Gothic" panose="020B0502020202020204" pitchFamily="34" charset="0"/>
              </a:rPr>
              <a:t>don´t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86366" y="5924282"/>
            <a:ext cx="3696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Do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whit</a:t>
            </a:r>
            <a:r>
              <a:rPr lang="es-MX" dirty="0" smtClean="0"/>
              <a:t> </a:t>
            </a:r>
            <a:r>
              <a:rPr lang="es-MX" dirty="0" err="1" smtClean="0"/>
              <a:t>who</a:t>
            </a:r>
            <a:r>
              <a:rPr lang="es-MX" dirty="0" smtClean="0"/>
              <a:t> </a:t>
            </a:r>
            <a:r>
              <a:rPr lang="es-MX" dirty="0" err="1" smtClean="0"/>
              <a:t>play</a:t>
            </a:r>
            <a:r>
              <a:rPr lang="es-MX" dirty="0" smtClean="0"/>
              <a:t> </a:t>
            </a:r>
            <a:r>
              <a:rPr lang="es-MX" dirty="0" err="1" smtClean="0"/>
              <a:t>sports</a:t>
            </a:r>
            <a:r>
              <a:rPr lang="es-MX" dirty="0" smtClean="0"/>
              <a:t>?</a:t>
            </a:r>
          </a:p>
          <a:p>
            <a:r>
              <a:rPr lang="es-MX" dirty="0" smtClean="0"/>
              <a:t>Yes, i do/ no i </a:t>
            </a:r>
            <a:r>
              <a:rPr lang="es-MX" dirty="0" err="1" smtClean="0"/>
              <a:t>don´t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31372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1A9897F-41F8-45AE-B330-C3ED250FA1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56" t="12633" r="15438" b="40248"/>
          <a:stretch/>
        </p:blipFill>
        <p:spPr>
          <a:xfrm>
            <a:off x="214646" y="898358"/>
            <a:ext cx="8406065" cy="5775158"/>
          </a:xfrm>
          <a:prstGeom prst="rect">
            <a:avLst/>
          </a:prstGeom>
        </p:spPr>
      </p:pic>
      <p:pic>
        <p:nvPicPr>
          <p:cNvPr id="5" name="IC5_L0_Unit 10 Pg 066 Ex 04 Listening ">
            <a:hlinkClick r:id="" action="ppaction://media"/>
            <a:extLst>
              <a:ext uri="{FF2B5EF4-FFF2-40B4-BE49-F238E27FC236}">
                <a16:creationId xmlns:a16="http://schemas.microsoft.com/office/drawing/2014/main" xmlns="" id="{F2EB886E-DD52-47C6-A60F-D3D8989F42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1895" y="288758"/>
            <a:ext cx="609600" cy="609600"/>
          </a:xfrm>
          <a:prstGeom prst="rect">
            <a:avLst/>
          </a:prstGeom>
        </p:spPr>
      </p:pic>
      <p:sp>
        <p:nvSpPr>
          <p:cNvPr id="6" name="Rayo 5"/>
          <p:cNvSpPr/>
          <p:nvPr/>
        </p:nvSpPr>
        <p:spPr>
          <a:xfrm>
            <a:off x="4147222" y="5702074"/>
            <a:ext cx="270456" cy="244699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ayo 6"/>
          <p:cNvSpPr/>
          <p:nvPr/>
        </p:nvSpPr>
        <p:spPr>
          <a:xfrm>
            <a:off x="4157954" y="5262962"/>
            <a:ext cx="270456" cy="244699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ayo 7"/>
          <p:cNvSpPr/>
          <p:nvPr/>
        </p:nvSpPr>
        <p:spPr>
          <a:xfrm>
            <a:off x="3464641" y="4848896"/>
            <a:ext cx="270456" cy="244699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1854557" y="4756461"/>
            <a:ext cx="1107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tennis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1854557" y="5200646"/>
            <a:ext cx="1107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baseboll</a:t>
            </a:r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1854557" y="5702074"/>
            <a:ext cx="1249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Basketboll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2858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2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A1B69E96-899D-4635-86F9-CAD6CB1B18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2" t="32915" r="40877" b="41570"/>
          <a:stretch/>
        </p:blipFill>
        <p:spPr>
          <a:xfrm>
            <a:off x="41009" y="774606"/>
            <a:ext cx="8710863" cy="587140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D7DE401D-2026-48C9-A81D-B8A889DD7A0B}"/>
              </a:ext>
            </a:extLst>
          </p:cNvPr>
          <p:cNvSpPr/>
          <p:nvPr/>
        </p:nvSpPr>
        <p:spPr>
          <a:xfrm>
            <a:off x="874293" y="12555"/>
            <a:ext cx="8029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err="1"/>
              <a:t>Answer</a:t>
            </a:r>
            <a:r>
              <a:rPr lang="es-MX" sz="2400" b="1" dirty="0"/>
              <a:t> </a:t>
            </a:r>
            <a:r>
              <a:rPr lang="es-MX" sz="2400" b="1" dirty="0" err="1"/>
              <a:t>the</a:t>
            </a:r>
            <a:r>
              <a:rPr lang="es-MX" sz="2400" b="1" dirty="0"/>
              <a:t> </a:t>
            </a:r>
            <a:r>
              <a:rPr lang="es-MX" sz="2400" b="1" dirty="0" err="1"/>
              <a:t>following</a:t>
            </a:r>
            <a:r>
              <a:rPr lang="es-MX" sz="2400" b="1" dirty="0"/>
              <a:t> simple </a:t>
            </a:r>
            <a:r>
              <a:rPr lang="es-MX" sz="2400" b="1" dirty="0" err="1"/>
              <a:t>present</a:t>
            </a:r>
            <a:r>
              <a:rPr lang="es-MX" sz="2400" b="1" dirty="0"/>
              <a:t> </a:t>
            </a:r>
            <a:r>
              <a:rPr lang="es-MX" sz="2400" b="1" dirty="0" err="1"/>
              <a:t>Wh</a:t>
            </a:r>
            <a:r>
              <a:rPr lang="es-MX" sz="2400" b="1" dirty="0"/>
              <a:t> </a:t>
            </a:r>
            <a:r>
              <a:rPr lang="es-MX" sz="2400" b="1" dirty="0" err="1"/>
              <a:t>questions</a:t>
            </a:r>
            <a:r>
              <a:rPr lang="es-MX" sz="2400" b="1" dirty="0"/>
              <a:t>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666703" y="1120462"/>
            <a:ext cx="2704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Century Gothic" panose="020B0502020202020204" pitchFamily="34" charset="0"/>
              </a:rPr>
              <a:t>Soccer, ice-</a:t>
            </a:r>
            <a:r>
              <a:rPr lang="es-MX" dirty="0" err="1" smtClean="0">
                <a:latin typeface="Century Gothic" panose="020B0502020202020204" pitchFamily="34" charset="0"/>
              </a:rPr>
              <a:t>skating</a:t>
            </a:r>
            <a:r>
              <a:rPr lang="es-MX" dirty="0" smtClean="0">
                <a:latin typeface="Century Gothic" panose="020B0502020202020204" pitchFamily="34" charset="0"/>
              </a:rPr>
              <a:t>, </a:t>
            </a:r>
            <a:r>
              <a:rPr lang="es-MX" dirty="0" err="1" smtClean="0">
                <a:latin typeface="Century Gothic" panose="020B0502020202020204" pitchFamily="34" charset="0"/>
              </a:rPr>
              <a:t>boxing</a:t>
            </a:r>
            <a:r>
              <a:rPr lang="es-MX" dirty="0" smtClean="0">
                <a:latin typeface="Century Gothic" panose="020B0502020202020204" pitchFamily="34" charset="0"/>
              </a:rPr>
              <a:t>, </a:t>
            </a:r>
            <a:r>
              <a:rPr lang="es-MX" dirty="0" err="1" smtClean="0">
                <a:latin typeface="Century Gothic" panose="020B0502020202020204" pitchFamily="34" charset="0"/>
              </a:rPr>
              <a:t>swimming</a:t>
            </a:r>
            <a:r>
              <a:rPr lang="es-MX" dirty="0" smtClean="0">
                <a:latin typeface="Century Gothic" panose="020B0502020202020204" pitchFamily="34" charset="0"/>
              </a:rPr>
              <a:t> 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525037" y="2240924"/>
            <a:ext cx="296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Century Gothic" panose="020B0502020202020204" pitchFamily="34" charset="0"/>
              </a:rPr>
              <a:t>I do </a:t>
            </a:r>
            <a:r>
              <a:rPr lang="es-MX" dirty="0" err="1" smtClean="0">
                <a:latin typeface="Century Gothic" panose="020B0502020202020204" pitchFamily="34" charset="0"/>
              </a:rPr>
              <a:t>swimming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666703" y="3387144"/>
            <a:ext cx="2704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Century Gothic" panose="020B0502020202020204" pitchFamily="34" charset="0"/>
              </a:rPr>
              <a:t>I </a:t>
            </a:r>
            <a:r>
              <a:rPr lang="es-MX" dirty="0" err="1" smtClean="0">
                <a:latin typeface="Century Gothic" panose="020B0502020202020204" pitchFamily="34" charset="0"/>
              </a:rPr>
              <a:t>like</a:t>
            </a:r>
            <a:r>
              <a:rPr lang="es-MX" dirty="0" smtClean="0">
                <a:latin typeface="Century Gothic" panose="020B0502020202020204" pitchFamily="34" charset="0"/>
              </a:rPr>
              <a:t> </a:t>
            </a:r>
            <a:r>
              <a:rPr lang="es-MX" dirty="0" err="1" smtClean="0">
                <a:latin typeface="Century Gothic" panose="020B0502020202020204" pitchFamily="34" charset="0"/>
              </a:rPr>
              <a:t>runing</a:t>
            </a:r>
            <a:r>
              <a:rPr lang="es-MX" dirty="0" smtClean="0">
                <a:latin typeface="Century Gothic" panose="020B0502020202020204" pitchFamily="34" charset="0"/>
              </a:rPr>
              <a:t>, </a:t>
            </a:r>
            <a:r>
              <a:rPr lang="es-MX" dirty="0" err="1" smtClean="0">
                <a:latin typeface="Century Gothic" panose="020B0502020202020204" pitchFamily="34" charset="0"/>
              </a:rPr>
              <a:t>cycling</a:t>
            </a:r>
            <a:r>
              <a:rPr lang="es-MX" dirty="0" smtClean="0">
                <a:latin typeface="Century Gothic" panose="020B0502020202020204" pitchFamily="34" charset="0"/>
              </a:rPr>
              <a:t> and </a:t>
            </a:r>
            <a:r>
              <a:rPr lang="es-MX" dirty="0" err="1" smtClean="0">
                <a:latin typeface="Century Gothic" panose="020B0502020202020204" pitchFamily="34" charset="0"/>
              </a:rPr>
              <a:t>swimming</a:t>
            </a:r>
            <a:r>
              <a:rPr lang="es-MX" dirty="0" smtClean="0">
                <a:latin typeface="Century Gothic" panose="020B0502020202020204" pitchFamily="34" charset="0"/>
              </a:rPr>
              <a:t> 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666703" y="4790941"/>
            <a:ext cx="3477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Century Gothic" panose="020B0502020202020204" pitchFamily="34" charset="0"/>
              </a:rPr>
              <a:t>I </a:t>
            </a:r>
            <a:r>
              <a:rPr lang="es-MX" dirty="0" err="1" smtClean="0">
                <a:latin typeface="Century Gothic" panose="020B0502020202020204" pitchFamily="34" charset="0"/>
              </a:rPr>
              <a:t>don´t</a:t>
            </a:r>
            <a:r>
              <a:rPr lang="es-MX" dirty="0" smtClean="0">
                <a:latin typeface="Century Gothic" panose="020B0502020202020204" pitchFamily="34" charset="0"/>
              </a:rPr>
              <a:t> </a:t>
            </a:r>
            <a:r>
              <a:rPr lang="es-MX" dirty="0" err="1" smtClean="0">
                <a:latin typeface="Century Gothic" panose="020B0502020202020204" pitchFamily="34" charset="0"/>
              </a:rPr>
              <a:t>like</a:t>
            </a:r>
            <a:r>
              <a:rPr lang="es-MX" dirty="0" smtClean="0">
                <a:latin typeface="Century Gothic" panose="020B0502020202020204" pitchFamily="34" charset="0"/>
              </a:rPr>
              <a:t> </a:t>
            </a:r>
            <a:r>
              <a:rPr lang="es-MX" dirty="0" err="1" smtClean="0">
                <a:latin typeface="Century Gothic" panose="020B0502020202020204" pitchFamily="34" charset="0"/>
              </a:rPr>
              <a:t>playing</a:t>
            </a:r>
            <a:r>
              <a:rPr lang="es-MX" dirty="0" smtClean="0">
                <a:latin typeface="Century Gothic" panose="020B0502020202020204" pitchFamily="34" charset="0"/>
              </a:rPr>
              <a:t> </a:t>
            </a:r>
            <a:r>
              <a:rPr lang="es-MX" dirty="0" err="1" smtClean="0">
                <a:latin typeface="Century Gothic" panose="020B0502020202020204" pitchFamily="34" charset="0"/>
              </a:rPr>
              <a:t>sports</a:t>
            </a:r>
            <a:r>
              <a:rPr lang="es-MX" dirty="0" smtClean="0">
                <a:latin typeface="Century Gothic" panose="020B0502020202020204" pitchFamily="34" charset="0"/>
              </a:rPr>
              <a:t> </a:t>
            </a:r>
            <a:r>
              <a:rPr lang="es-MX" dirty="0" err="1" smtClean="0">
                <a:latin typeface="Century Gothic" panose="020B0502020202020204" pitchFamily="34" charset="0"/>
              </a:rPr>
              <a:t>when</a:t>
            </a:r>
            <a:r>
              <a:rPr lang="es-MX" dirty="0" smtClean="0">
                <a:latin typeface="Century Gothic" panose="020B0502020202020204" pitchFamily="34" charset="0"/>
              </a:rPr>
              <a:t> </a:t>
            </a:r>
            <a:r>
              <a:rPr lang="es-MX" dirty="0" err="1" smtClean="0">
                <a:latin typeface="Century Gothic" panose="020B0502020202020204" pitchFamily="34" charset="0"/>
              </a:rPr>
              <a:t>it</a:t>
            </a:r>
            <a:r>
              <a:rPr lang="es-MX" dirty="0" smtClean="0">
                <a:latin typeface="Century Gothic" panose="020B0502020202020204" pitchFamily="34" charset="0"/>
              </a:rPr>
              <a:t> </a:t>
            </a:r>
            <a:r>
              <a:rPr lang="es-MX" dirty="0" err="1" smtClean="0">
                <a:latin typeface="Century Gothic" panose="020B0502020202020204" pitchFamily="34" charset="0"/>
              </a:rPr>
              <a:t>rains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847008" y="5834130"/>
            <a:ext cx="211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>
                <a:latin typeface="Century Gothic" panose="020B0502020202020204" pitchFamily="34" charset="0"/>
              </a:rPr>
              <a:t>Sometimesin</a:t>
            </a:r>
            <a:r>
              <a:rPr lang="es-MX" dirty="0" smtClean="0">
                <a:latin typeface="Century Gothic" panose="020B0502020202020204" pitchFamily="34" charset="0"/>
              </a:rPr>
              <a:t> </a:t>
            </a:r>
            <a:r>
              <a:rPr lang="es-MX" dirty="0" err="1" smtClean="0">
                <a:latin typeface="Century Gothic" panose="020B0502020202020204" pitchFamily="34" charset="0"/>
              </a:rPr>
              <a:t>the</a:t>
            </a:r>
            <a:r>
              <a:rPr lang="es-MX" dirty="0" smtClean="0">
                <a:latin typeface="Century Gothic" panose="020B0502020202020204" pitchFamily="34" charset="0"/>
              </a:rPr>
              <a:t> </a:t>
            </a:r>
            <a:r>
              <a:rPr lang="es-MX" dirty="0" err="1" smtClean="0">
                <a:latin typeface="Century Gothic" panose="020B0502020202020204" pitchFamily="34" charset="0"/>
              </a:rPr>
              <a:t>afternoon</a:t>
            </a:r>
            <a:r>
              <a:rPr lang="es-MX" dirty="0" smtClean="0">
                <a:latin typeface="Century Gothic" panose="020B0502020202020204" pitchFamily="34" charset="0"/>
              </a:rPr>
              <a:t> </a:t>
            </a:r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7093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322</TotalTime>
  <Words>123</Words>
  <Application>Microsoft Office PowerPoint</Application>
  <PresentationFormat>Carta (216 x 279 mm)</PresentationFormat>
  <Paragraphs>22</Paragraphs>
  <Slides>4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Cuenta Microsoft</cp:lastModifiedBy>
  <cp:revision>20</cp:revision>
  <dcterms:created xsi:type="dcterms:W3CDTF">2020-04-14T01:36:45Z</dcterms:created>
  <dcterms:modified xsi:type="dcterms:W3CDTF">2020-05-19T07:50:33Z</dcterms:modified>
</cp:coreProperties>
</file>