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C196-77E6-49FE-B51C-F814E338E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E3B8D6-7B31-4674-9B65-5FE3B5918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9D1D55-104F-427C-82DA-CBA3BFDC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71A893-6E94-4E78-8D58-5FC9D438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6E4BB-5AEE-40E3-A0FA-5674E519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7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1A772-773E-4629-9DA4-4FA1884A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A08A8C-A91C-4D01-B732-1E7DFFD20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9D96EA-12A5-41DA-96AB-C924632D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F52BD-DA17-4347-9B90-5010060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25A43-82F5-4AB4-AB2E-57970E5C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01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CFBBC3-B46E-4F5A-BD59-CF74C501F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FF5505-7A2E-46EA-B0C9-446E6DCB1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6EC455-004C-4A8A-8825-6CC85D86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CA8D6-F015-416F-ADFD-745DCA17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E1F527-06F2-47C2-BF99-E60AED44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5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EE798-EE87-41F4-A2D8-D9FE6507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AC891-73A7-4951-AFAE-F7073E2B1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C4AF3-998D-4FB9-BDF8-460761DC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14288-FA81-43F0-81B5-BE2BD643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490E8E-9014-4281-B2AB-30BB9087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D22F9-8744-45DF-AEB3-51A0583B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A2E7CD-B9CC-46F9-9019-2053003DC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786949-66CF-4015-A8B5-A2924AAF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2DFE2E-08BD-4A89-A238-574B0062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8249D-017D-4DAD-BD9D-1341EAE0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78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FD409-51FD-498B-BEE3-0259F09A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41A2A-D5B8-4977-A9CA-588E3809A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5E75C4-13C5-4C2B-89C9-FADA7E488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D904B1-9446-44E9-AD79-974B309D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6D48B-7101-49D3-AD67-5D6E9083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1E5429-CFFD-4F23-8AC8-A7080E5B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4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AD3A1-1380-493B-873D-EFA61660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015EB5-2732-42E2-9DCE-B69AA88DE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4A47E3-779E-4790-B7C2-4D745EAE9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6DEB48-4758-4E3C-B456-D8135A2C2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48354D-0D47-49A0-A3FA-CB21F752C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4D0637-1931-4AAB-8294-8A7F8E2B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5210E6-7D53-46DE-AD6B-9CD0168D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92181D-3BF7-40EA-B5DD-6AED20B6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34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9BB41-CECE-4D8E-BFD6-BD63DFAF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7782A7-281C-41EA-88CE-8E237FDF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26BA57-CF73-4A8B-9A81-2E713679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B7E35D-EE23-43C8-84B7-43F12A3C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29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AB9F92-35C1-4A4A-A7B8-6F38359D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A04F8C-F80F-4628-BB4C-56945BAF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5EFA21-8BA2-440B-912E-58F3B999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6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3561C-D048-4444-9F0D-01FC70E6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83EFC8-CB57-4460-B02E-94B35B8BC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19A6F6-D3EC-4CD8-A152-AE0DC4CF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100B3B-F574-4F5A-9F33-6C130660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05BBEA-7E38-4032-BE54-E626B85F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15C7D-7E06-4954-9973-270991A8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24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43D65-66E3-4BC0-B96C-BDC12043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E491B0-9D80-40B9-B24C-B0C8B3D15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24AA37-180A-4E13-9D11-44C2FC02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5DF4C7-4123-4DE1-93E4-0A8489F8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ECB3F9-2DF1-4BF5-85E6-267F2EEA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9D8831-81CF-48CB-9A0E-481F1974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36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1F54BC-7B94-4744-808D-C13A5035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08E21-FE4A-4344-83AD-700CDDA67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9A46E9-6B87-42D6-BFCE-D032C8CAA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6E30-EA46-481F-B2EC-96CBEC4508E4}" type="datetimeFigureOut">
              <a:rPr lang="es-MX" smtClean="0"/>
              <a:t>04/05/2020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1684B6-E1ED-465F-97A9-99308AC46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CEAEE-CB56-4BA2-9E7C-9CEAB0A35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24CC-6232-41D5-8A75-4DB435802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3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ED75FB-DCD6-408A-AF6A-4522BD8FC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5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752C4CF-C420-451E-B782-1427CEBF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715B6C-1980-452C-BBFD-BB4082AF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3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33FC55-B020-47AC-A1E9-81CC0BD52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2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9691D2-EE62-4DA9-927E-612E44638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4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00B8DC-E083-4BEB-B819-AC5BEC44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8F74F0-F806-48AD-A18C-96B5C983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758C2A-A02B-4FE0-BF4F-3C51D8DE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8F9EA3-1A4B-46A4-9A00-32120244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6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817963-C57A-4115-AEC9-E16A1C25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6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DD300F-D181-4FBC-84A2-1AE56748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1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39B2FC-755D-443E-A8DB-54403FCD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6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78607F8-8A27-4851-B94D-52A8487DE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6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6EE817-6540-40DF-B391-F6786C33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05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E1D051-5C8D-4A3F-864B-B30FF611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71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D8DEF2-8A57-4D35-8E2A-C4E214D2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55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97A73FD-8214-4536-9C99-3161D6274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3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F999FA-1FB4-40F2-A279-053628F6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57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BD8994-2B65-45D6-ABC8-8E43519C6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31" y="1673"/>
            <a:ext cx="12223531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0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6273D9-1BE8-46BF-9B76-8875D25C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92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C52484-C337-470E-AECA-6FD7BFDC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7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1D23D93-3F43-42E1-AAB6-3EF9697A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B10319-3EB4-4807-9423-BE3BF547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89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6F4F3D-F206-4E69-8D42-D53DDF89C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6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0870CD-B176-4472-BAA9-FBFB38AE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02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A2E69B-DA56-4961-A34A-62E6BEE9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88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5BCB28-C4AE-4583-91AD-E7FCB5EB8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59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0A996A-E7E3-4951-87A7-C8ED3F1E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2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6D0C05-66EB-464D-98E6-FCA4D95B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1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B4177D-0257-4D92-BCAE-C0C036F0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3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6DBC59-44D0-44D4-AEF4-C221FFDE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4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16F0AA-AAD3-46DA-86D5-9E40694E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43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D72E84-6790-4697-8637-801F2E01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B7A732B-F88F-492A-B85A-E097023F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12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A026586-60E8-4419-9BC1-5D920200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5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C406E4A-4967-46F5-9F42-8C6E8BA04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19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B1EBF4-2191-4E56-8E56-AFEDD79D5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2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7AC2E9-7903-4455-8954-59735EC8D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1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BC017C-21BD-40B7-983A-265ECF28B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6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616C2C-71BB-40DB-84AB-CF711BCE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6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B9A1E6-6E5D-4822-A48B-402F7C20D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6917756-0B0A-4871-A4A8-57A56599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95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Panorámica</PresentationFormat>
  <Paragraphs>0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35</cp:revision>
  <dcterms:created xsi:type="dcterms:W3CDTF">2020-05-01T20:13:38Z</dcterms:created>
  <dcterms:modified xsi:type="dcterms:W3CDTF">2020-05-04T20:46:52Z</dcterms:modified>
</cp:coreProperties>
</file>