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1" r:id="rId4"/>
    <p:sldId id="277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80" r:id="rId16"/>
    <p:sldId id="302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BD0AA-3FC8-4E69-8A41-8C58B283D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77DE0A-FC81-4078-B692-E5832DA83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9C3BC6-98BB-425C-B74E-947929C75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54F09-88F8-490E-9FCB-E980C4F3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8559AD-AC7A-4F07-9FF2-A293ACFC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C932D-91CB-4C27-9C03-C1C2B229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ABE880-EA8D-409E-8F2E-6A5D639B4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CD005-9CA9-438F-AF69-272A0AC4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8B52EB-8AC7-4F84-BBFF-201D140C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A5165B-44D7-4AF6-8A10-B9D353C2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52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DB4D47-5C44-45EB-86E1-B834D603B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3EC569-B9A6-4C54-9BA8-A79F77ADE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F39A00-BADB-4B05-A750-A878C4A3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A91E7-0F00-400E-A9EA-8B46221A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4AB910-5E7E-4202-BD9B-539053DE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45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D5C2F-B1AB-44BE-8C56-3DD3AFDE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348E98-AE0A-4FBC-A4EB-9F3FA53BE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9998B-61E3-4DE6-BF47-6838D7585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14AEF8-2F50-4B13-B77C-45137F76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AC96D2-7F31-4540-B38F-B1E258F5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25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6E319-1AE5-450C-9250-5F136951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3AD11F-A5CC-4EA1-9575-3D5AD6D52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B46A6F-0A2C-4D3A-A94B-690C4448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C288D-CBDD-4305-A7EF-685952E8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650806-9AFC-440D-8D32-F87C1C1B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87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A00CF-B691-4EEB-9DFA-970D5F664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3BC286-F17B-4220-AB18-966AB6EC7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8CBFC1-A5E4-4D50-ACEC-60C1248B4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BFFDA1-DCFC-4CB3-8C75-FF812EBD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7AC8BA-C790-495A-AE18-A82A4FDE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63146F-85D4-4A9F-9C57-35CC845D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496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48510-45CE-4E6C-814C-885CB660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9485DE-1A80-46DA-BDA4-82D4D7A13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D101F3-B574-4E5E-AE4D-A305DB1F6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6A99FE-8847-4228-8CFD-BC95FD91C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FB94B3-96F5-4403-89BB-63A97F0A0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AF6F75-9663-4BE0-A097-440E63DE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758735-3B3D-4638-90A0-6B1B1947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0731A9-C3DA-46BA-A627-051D9C30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22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7D0AD-C19A-4AB9-B4B6-A616BEEF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8A003A-4FE4-442B-B21F-227F40C6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B9FE59-4C79-4CEA-8F28-D0616DF0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17C1F9-5975-49A7-8E50-3C083158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592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9FFDDF-5E3C-4844-89D6-194A1918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8C237E-2432-4C4D-8219-85995668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E30D60-2579-421F-AE5E-F090D1FF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32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D127-0CF1-4632-8C84-01586ECA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A80C5-71B3-4B81-BF22-63803AB2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387E25-C776-4AFC-8993-0763C3577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1434F-2728-47A5-A4F5-7AE74683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EE15A1-8A3E-4714-AE10-470A2861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662B28-9C36-4E63-AF60-5C6436EF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36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E2E2C-4A38-48CC-BC54-D010A7B0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793050-7138-4FCF-B5DB-E36FCABF1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9AB987-03A2-4DD7-811A-214CCF62D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1681FA-EAA7-4372-A0A9-5767E50F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1ADD93-3788-4CAD-93E9-A05F3EDD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4E880D-C2E9-44E3-8EA2-8454D70C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90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8BF92F-1526-4A00-89EB-6487F798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A4A7C-D532-46B5-8042-19A8753D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57ED02-2AD1-48CE-AE3A-4B85D0584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54B7-DEBC-4510-9880-B1CFFBA5D8A0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3E94E-33C2-4F7E-AE4E-DA6DAF39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050D29-9EA5-42BB-9F83-EF7AD0ECC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4697-E16D-49B7-A1BC-BA1575138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04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BACD7-69B9-4B55-B388-D7E09904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56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latin typeface="Century Gothic" panose="020B0502020202020204" pitchFamily="34" charset="0"/>
              </a:rPr>
              <a:t>Testing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Program</a:t>
            </a:r>
            <a:br>
              <a:rPr lang="es-ES" dirty="0">
                <a:latin typeface="Century Gothic" panose="020B0502020202020204" pitchFamily="34" charset="0"/>
              </a:rPr>
            </a:br>
            <a:r>
              <a:rPr lang="es-ES" dirty="0">
                <a:latin typeface="Century Gothic" panose="020B0502020202020204" pitchFamily="34" charset="0"/>
              </a:rPr>
              <a:t>2016 Cloud</a:t>
            </a:r>
            <a:br>
              <a:rPr lang="es-ES" dirty="0">
                <a:latin typeface="Century Gothic" panose="020B0502020202020204" pitchFamily="34" charset="0"/>
              </a:rPr>
            </a:br>
            <a:r>
              <a:rPr lang="es-ES" dirty="0">
                <a:latin typeface="Century Gothic" panose="020B0502020202020204" pitchFamily="34" charset="0"/>
              </a:rPr>
              <a:t>PowerPoint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DE6A9-FA72-4226-8FF7-1E16B3793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s-ES" sz="2800" b="1" dirty="0"/>
              <a:t>Karla Cecilia Martínez Espinosa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88504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EEBE9-7D1A-4409-B7A8-47855B8E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19248-C41F-45CD-9C17-B9B23D54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2CC07E-0D78-4D06-B254-7018A2A9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D8B40-6AE5-4F9B-9485-142818EB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95ADE5-35F8-46A3-9D42-2552A28C9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8D5163-8FE7-4F24-BB0D-3E0B9DA52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EA541-502F-423D-8BA9-3B827C12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C3B-0A03-4B9C-B4DB-8FAF08145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6989E3-2F29-4CD6-AB55-9796B085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2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DBC62-8A1D-432C-B5D7-BE74FEF2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F8BCFA-3903-418B-BBE4-8C717A563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045D8A-DEF6-4B44-8218-648DC3D23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3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C0966-C04F-430F-986B-1D006BC7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57F7AC-2307-4B6D-B68B-C1E70E452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C1AD1A-DB89-4537-85EA-4CE51122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4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FF0835C-76C9-425D-8671-716CC5114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243" y="2170067"/>
            <a:ext cx="1114445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2A7AF1-1201-4F84-9077-FB476C47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CA1120-3964-47EC-B594-E76ED9CD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99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8D48F6-DBA5-4565-9B85-13DD4288E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5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C77AA2-A5B4-48DF-B7C5-15561709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4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41C12CE-498D-429C-AB75-C9DCA00C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559" y="2279804"/>
            <a:ext cx="11083489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65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362446-201D-4DC4-886D-64516A5E9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A6F683-4762-4341-9D09-BA5ACD408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7" b="34616"/>
          <a:stretch/>
        </p:blipFill>
        <p:spPr>
          <a:xfrm>
            <a:off x="0" y="0"/>
            <a:ext cx="12192000" cy="68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39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337A94-F904-46B3-97B2-EB2B7AEC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75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473B2D-268B-4CC6-81A3-96EBCF3E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35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E2EDBA-38BC-4DD7-B165-7A5F4B9F3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08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95F6F3-CA83-45D4-8A42-8AA5F5417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F4FE630-76B7-4A4B-8B21-FC14F25D1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5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8416BC-47D3-4876-BB75-72089640F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9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102FD-5896-443A-A107-F9D0C646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60AD7B-FE87-4778-9A38-976B7BAD3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076AC6-A88C-4F18-B1DA-9446E31AB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57B6F-3996-40AC-B593-D4A08057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3086D6-428E-4D98-BFB9-117F14F8B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F9E37C-346C-40F9-B10A-67AB4E92F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3ACDC-657C-47ED-9D99-A8DA0552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2EEF7-7BAC-496B-98DD-92FCF4B73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3A3B5B-894B-4FBD-B20F-9FD601C54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3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C9D4F-9141-4008-8370-D26215C0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7EAE50-BA14-40F7-9EA7-2376623B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97AAAD-D5E5-4B85-8C14-1181C09CF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2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E0FFC-27B7-4D06-9ECC-51D9C1FB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ED1C2C-F032-4ABD-8A3D-E62EE08EE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79CBEA-5B32-44A3-9E66-46CAB66F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2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8E2EF-0C9A-4C6B-B39F-EA201CDD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FFEE78-B4A4-4DFB-90A0-C82605C5A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B27ECB-9846-4A45-837B-2B8D84C80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93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Panorámica</PresentationFormat>
  <Paragraphs>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Tema de Office</vt:lpstr>
      <vt:lpstr>Testing Program 2016 Cloud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Program 2016 Cloud PowerPoint</dc:title>
  <dc:creator>Karla Mtz</dc:creator>
  <cp:lastModifiedBy>Karla Mtz</cp:lastModifiedBy>
  <cp:revision>1</cp:revision>
  <dcterms:created xsi:type="dcterms:W3CDTF">2020-05-19T17:43:09Z</dcterms:created>
  <dcterms:modified xsi:type="dcterms:W3CDTF">2020-05-19T17:45:03Z</dcterms:modified>
</cp:coreProperties>
</file>