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3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6" r:id="rId16"/>
    <p:sldId id="257" r:id="rId17"/>
    <p:sldId id="258" r:id="rId18"/>
    <p:sldId id="259" r:id="rId1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29" autoAdjust="0"/>
    <p:restoredTop sz="94660"/>
  </p:normalViewPr>
  <p:slideViewPr>
    <p:cSldViewPr snapToGrid="0">
      <p:cViewPr>
        <p:scale>
          <a:sx n="60" d="100"/>
          <a:sy n="60" d="100"/>
        </p:scale>
        <p:origin x="140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4642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8543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0202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776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8611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45359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627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71856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033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2287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89290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7AC42-9A6F-44D5-B7CD-6EFA1D8D3A67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48C67-6345-4247-BD56-B97771183B7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1370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73542" y="117693"/>
            <a:ext cx="1157555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ESCUELA NORMAL DE EDUCACIÓN PREESCOLAR</a:t>
            </a:r>
          </a:p>
          <a:p>
            <a:pPr algn="ctr"/>
            <a:r>
              <a:rPr lang="es-MX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LICENCIATURA EN EDUCACIÓN PREESCOLAR</a:t>
            </a:r>
          </a:p>
          <a:p>
            <a:pPr algn="ctr"/>
            <a:r>
              <a:rPr lang="es-MX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Ciclo escolar 2019 - 2020</a:t>
            </a:r>
          </a:p>
          <a:p>
            <a:pPr algn="ctr"/>
            <a:r>
              <a:rPr lang="es-MX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s-MX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6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Materia: Diagnóstico e intervención socioeducativa</a:t>
            </a:r>
          </a:p>
          <a:p>
            <a:pPr algn="ctr"/>
            <a:r>
              <a:rPr lang="es-MX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Maestro: Juan Manuel Martinez Muza</a:t>
            </a:r>
            <a:endParaRPr lang="es-MX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ELABORACIÓN DE OBJETO DE APRENDIZAJE INNOVADOR</a:t>
            </a:r>
            <a:endParaRPr lang="es-MX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Competencia </a:t>
            </a: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desarrollar: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Aplica estrategias de aprendizaje basadas en el uso de las tecnologías de la información y la comunicación de acuerdo con el nivel escolar de </a:t>
            </a: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MX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alumnos.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Promueve </a:t>
            </a: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el uso de la tecnología entre sus alumnos para que aprendan por </a:t>
            </a: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sí </a:t>
            </a:r>
            <a:r>
              <a:rPr lang="es-MX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mismos.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 </a:t>
            </a: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estrategias que mejoran su desempeño en la elaboración de documentos de cualquier índole que le apoyen en su </a:t>
            </a: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vida </a:t>
            </a:r>
            <a:r>
              <a:rPr lang="es-MX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cotidiana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MX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Conocer </a:t>
            </a: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y adquirir habilidad en el manejo de Microsoft Office.</a:t>
            </a:r>
          </a:p>
          <a:p>
            <a:pPr algn="ctr"/>
            <a:endParaRPr lang="es-MX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s-MX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Trabajo a </a:t>
            </a: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desarrollar</a:t>
            </a:r>
            <a:r>
              <a:rPr lang="es-MX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Certificacion Power Point</a:t>
            </a:r>
            <a:endParaRPr lang="es-MX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Alumna: Belén Zapata Castillo</a:t>
            </a:r>
          </a:p>
          <a:p>
            <a:pPr algn="ctr"/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N.L</a:t>
            </a: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MX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s-MX" sz="1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Año y sección: 3B</a:t>
            </a:r>
          </a:p>
          <a:p>
            <a:pPr algn="ctr"/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Saltillo, Coahuila </a:t>
            </a: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MX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r>
              <a:rPr lang="es-MX" sz="1600">
                <a:latin typeface="Times New Roman" panose="02020603050405020304" pitchFamily="18" charset="0"/>
                <a:cs typeface="Times New Roman" panose="02020603050405020304" pitchFamily="18" charset="0"/>
              </a:rPr>
              <a:t>de mayo de 2020</a:t>
            </a:r>
          </a:p>
        </p:txBody>
      </p:sp>
      <p:pic>
        <p:nvPicPr>
          <p:cNvPr id="1025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341" y="961891"/>
            <a:ext cx="2355959" cy="168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179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783" b="5208"/>
          <a:stretch/>
        </p:blipFill>
        <p:spPr>
          <a:xfrm>
            <a:off x="64168" y="0"/>
            <a:ext cx="121019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0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905" b="5428"/>
          <a:stretch/>
        </p:blipFill>
        <p:spPr>
          <a:xfrm>
            <a:off x="0" y="0"/>
            <a:ext cx="122018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182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2630" b="8772"/>
          <a:stretch/>
        </p:blipFill>
        <p:spPr>
          <a:xfrm>
            <a:off x="0" y="0"/>
            <a:ext cx="122732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284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048117" y="2301443"/>
            <a:ext cx="245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mtClean="0"/>
              <a:t>Estudiante protagonista </a:t>
            </a:r>
            <a:endParaRPr lang="es-MX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344" b="54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09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552450" y="533400"/>
            <a:ext cx="11106150" cy="573405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460" y="709863"/>
            <a:ext cx="1110615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460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047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71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990416a7-56fd-46a7-a9dc-a95b9b6a0a4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6277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4474" b="6040"/>
          <a:stretch/>
        </p:blipFill>
        <p:spPr>
          <a:xfrm>
            <a:off x="-1" y="-1"/>
            <a:ext cx="1226773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1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552450" y="533400"/>
            <a:ext cx="11106150" cy="573405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2" y="1184337"/>
            <a:ext cx="12229636" cy="443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89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611" b="5833"/>
          <a:stretch/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03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6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9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352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729" b="570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242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783" b="586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4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728" b="6579"/>
          <a:stretch/>
        </p:blipFill>
        <p:spPr>
          <a:xfrm>
            <a:off x="0" y="0"/>
            <a:ext cx="12215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04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t="3125" b="6743"/>
          <a:stretch/>
        </p:blipFill>
        <p:spPr>
          <a:xfrm>
            <a:off x="64168" y="0"/>
            <a:ext cx="120614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47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143</Words>
  <Application>Microsoft Office PowerPoint</Application>
  <PresentationFormat>Panorámica</PresentationFormat>
  <Paragraphs>26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20</cp:revision>
  <dcterms:created xsi:type="dcterms:W3CDTF">2020-03-23T07:07:12Z</dcterms:created>
  <dcterms:modified xsi:type="dcterms:W3CDTF">2020-05-19T05:54:47Z</dcterms:modified>
</cp:coreProperties>
</file>