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Certificación </a:t>
            </a:r>
            <a:r>
              <a:rPr lang="es-MX" dirty="0" err="1" smtClean="0"/>
              <a:t>power</a:t>
            </a:r>
            <a:r>
              <a:rPr lang="es-MX" dirty="0" smtClean="0"/>
              <a:t> </a:t>
            </a:r>
            <a:r>
              <a:rPr lang="es-MX" dirty="0" err="1" smtClean="0"/>
              <a:t>point</a:t>
            </a:r>
            <a:r>
              <a:rPr lang="es-MX" dirty="0" smtClean="0"/>
              <a:t> </a:t>
            </a:r>
            <a:endParaRPr lang="es-ES_tradn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Yadira Alejandra Palomo Rodríguez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123515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142445" y="-299790"/>
            <a:ext cx="4129906" cy="7342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650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685800"/>
            <a:ext cx="97536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691832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TM10001105[[fn=Recorte]]</Template>
  <TotalTime>2</TotalTime>
  <Words>7</Words>
  <Application>Microsoft Office PowerPoint</Application>
  <PresentationFormat>Panorámica</PresentationFormat>
  <Paragraphs>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5" baseType="lpstr">
      <vt:lpstr>Franklin Gothic Book</vt:lpstr>
      <vt:lpstr>Crop</vt:lpstr>
      <vt:lpstr>Certificación power point 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Certificación power point </dc:title>
  <dc:creator>yadiraapolomoo@gmail.com</dc:creator>
  <cp:lastModifiedBy>yadiraapolomoo@gmail.com</cp:lastModifiedBy>
  <cp:revision>1</cp:revision>
  <dcterms:created xsi:type="dcterms:W3CDTF">2020-05-21T19:13:00Z</dcterms:created>
  <dcterms:modified xsi:type="dcterms:W3CDTF">2020-05-21T19:15:03Z</dcterms:modified>
</cp:coreProperties>
</file>