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2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5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9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12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59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63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36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053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07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24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86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16B6-29E1-4FD5-AF04-9E7FF1A80AE6}" type="datetimeFigureOut">
              <a:rPr lang="es-MX" smtClean="0"/>
              <a:t>21/05/2020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C6EB0-6649-453C-9174-83C21FB88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27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31125A9D-A7BA-4C61-A3D4-EEE0B7EFD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16" t="10901" r="5797" b="6957"/>
          <a:stretch/>
        </p:blipFill>
        <p:spPr>
          <a:xfrm>
            <a:off x="643559" y="1316520"/>
            <a:ext cx="7871791" cy="4224959"/>
          </a:xfrm>
          <a:prstGeom prst="rect">
            <a:avLst/>
          </a:prstGeom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DF64427-DDCE-431E-8FD6-11539B054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626841"/>
              </p:ext>
            </p:extLst>
          </p:nvPr>
        </p:nvGraphicFramePr>
        <p:xfrm>
          <a:off x="1118980" y="1035455"/>
          <a:ext cx="7886700" cy="33528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1320806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endParaRPr lang="es-ES" sz="1600" b="1" i="1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361662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A12540C6-0F70-42E7-9312-7B2277903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07771"/>
              </p:ext>
            </p:extLst>
          </p:nvPr>
        </p:nvGraphicFramePr>
        <p:xfrm>
          <a:off x="628650" y="670156"/>
          <a:ext cx="7886700" cy="33528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18693275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Evidencias de Resultados de Certificación de Power Point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68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43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B659DE2-0B69-4974-97CF-4B21AB0C2C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85" t="15459" r="13586" b="6087"/>
          <a:stretch/>
        </p:blipFill>
        <p:spPr>
          <a:xfrm rot="16200000">
            <a:off x="2332958" y="-439304"/>
            <a:ext cx="4478084" cy="7736607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07D7250-BB7D-41AB-B32D-71D6C7A4B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32559"/>
              </p:ext>
            </p:extLst>
          </p:nvPr>
        </p:nvGraphicFramePr>
        <p:xfrm>
          <a:off x="628650" y="670156"/>
          <a:ext cx="7886700" cy="33528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18693275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Evidencias de Resultados de Acreditación de Power Point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68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59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16</Words>
  <Application>Microsoft Office PowerPoint</Application>
  <PresentationFormat>Carta (216 x 279 mm)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Espinoza</dc:creator>
  <cp:lastModifiedBy>Daniela Espinoza</cp:lastModifiedBy>
  <cp:revision>1</cp:revision>
  <dcterms:created xsi:type="dcterms:W3CDTF">2020-05-21T20:43:43Z</dcterms:created>
  <dcterms:modified xsi:type="dcterms:W3CDTF">2020-05-21T20:49:16Z</dcterms:modified>
</cp:coreProperties>
</file>