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9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1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8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5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6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5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D412-BB30-476F-AFCD-DD16A0C5012F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CC01E-CEB1-4049-9CFF-009D25113D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46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</cp:revision>
  <dcterms:created xsi:type="dcterms:W3CDTF">2020-05-23T02:44:08Z</dcterms:created>
  <dcterms:modified xsi:type="dcterms:W3CDTF">2020-05-23T02:44:22Z</dcterms:modified>
</cp:coreProperties>
</file>