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epto.de/trabajo-en-equipo/" TargetMode="External"/><Relationship Id="rId7" Type="http://schemas.openxmlformats.org/officeDocument/2006/relationships/hyperlink" Target="https://brainly.lat/tarea/9145656" TargetMode="External"/><Relationship Id="rId2" Type="http://schemas.openxmlformats.org/officeDocument/2006/relationships/hyperlink" Target="https://concepto.de/trabajo-en-equipo/#ixzz6NUhducZ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ucacion.laguia2000.com/evaluacion/evaluacion-por-proyectos" TargetMode="External"/><Relationship Id="rId5" Type="http://schemas.openxmlformats.org/officeDocument/2006/relationships/hyperlink" Target="https://sites.google.com/site/edugamenavarra/guia-fpb/el-contexto-de-la-fpb-y-el-aprendizaje-basado-en-proyectos/el-rol-del-profesor" TargetMode="External"/><Relationship Id="rId4" Type="http://schemas.openxmlformats.org/officeDocument/2006/relationships/hyperlink" Target="https://www.deustoformacion.com/blog/empresa/cuales-son-potenciar-tus-habilidades-para-trabajar-equip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254035" y="1318022"/>
            <a:ext cx="9953897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PREESCOLAR.</a:t>
            </a: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Curso: Estrategias para la Exploración del Mundo Natural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2°A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Jazmin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zucena de La Cruz </a:t>
            </a:r>
            <a:r>
              <a:rPr lang="es-MX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Sanchez</a:t>
            </a: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Claudia Mata 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Rodriguez</a:t>
            </a:r>
          </a:p>
          <a:p>
            <a:pPr algn="ctr"/>
            <a:r>
              <a:rPr lang="es-MX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Mayela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Abigail Moncada Cadena</a:t>
            </a:r>
          </a:p>
          <a:p>
            <a:pPr algn="ctr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Organizador 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Grafico</a:t>
            </a: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 Coahuila.                                                              </a:t>
            </a:r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25 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Mayo del 2020.</a:t>
            </a:r>
          </a:p>
          <a:p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0" b="100000" l="9744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85955" y="64993"/>
            <a:ext cx="1685108" cy="125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42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24296" y="717845"/>
            <a:ext cx="9392195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¿EN QUÉ CONSISTE EL TRABAJO POR PROYECTOS? </a:t>
            </a:r>
          </a:p>
          <a:p>
            <a:pPr algn="just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trabajo en equipo consiste en realizar una tarea en particular entre un grupo de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 de suma importancia para el trabajo en equipo mantener un buen nivel de 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coordinación, también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importantes la unión del grupo y el buen clima durante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desarrollo de la actividad.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¿DESDE CUÁNDO SE UTILIZAN? </a:t>
            </a:r>
          </a:p>
          <a:p>
            <a:pPr algn="just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 en los años 1950's que las organizaciones comenzaron a aplicar en forma sistemática herramientas y técnicas de administración de proyectos a proyectos de ingeniería muy complejos.</a:t>
            </a:r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just"/>
            <a:r>
              <a:rPr lang="es-MX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 </a:t>
            </a:r>
            <a:endParaRPr lang="es-MX" b="0" i="0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593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32413" y="571641"/>
            <a:ext cx="10215154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¿CUÁL ES LA IMPORTANCIA DE TRABAJAR POR PROYECTOS?</a:t>
            </a:r>
          </a:p>
          <a:p>
            <a:pPr algn="just"/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desarrolla la autonomía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responsabilidad, ya que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somos responsables de nuestro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propio aprendizaje. Para resolver una cuestión planteada, se trabajan diversas tareas de gran 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importancia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como la planificación, la estructuración del 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trabajo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 la elaboración del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producto, además de adquirir una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 de estrategias y herramientas para resolver problemas.</a:t>
            </a:r>
            <a:endParaRPr lang="es-MX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¿QUÉ HABILIDADES SE DESARROLLAN?</a:t>
            </a:r>
          </a:p>
          <a:p>
            <a:pPr algn="just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Habilidades Sociales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siendo muy importante la capacidad de interrelacionarse con diversos tipos de personas, respetando sus opiniones a la vez que hacemos saber las nuestras.</a:t>
            </a:r>
          </a:p>
          <a:p>
            <a:pPr algn="just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Habilidades Profesionales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es fundamental también a la hora de trabajar en equipo, tener una trayectoria profesional al respecto y formarse siempre en este sentido.</a:t>
            </a:r>
          </a:p>
          <a:p>
            <a:pPr algn="just"/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Habilidades Personales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en último lugar, será necesario fomentar actitudes personales como la capacidad de resolución de problemas, la calma, la empatía, la racionalización, la sinceridad…</a:t>
            </a:r>
          </a:p>
          <a:p>
            <a:pPr algn="just"/>
            <a:endParaRPr lang="es-MX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6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71156" y="461781"/>
            <a:ext cx="1088136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¿QUÉ TIPOS DE PROYECTOS SE PUEDEN UTILIZAR EN CIENCIAS NATURALES?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investigación: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Basado en la revisión de diversas fuentes para establecer un marco teórico.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intervención: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Áreas como la antropología, agricultura y agronomía realizan este tipo de proyectos. Generalmente, busca modificar los entornos.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desarrollo tecnológico: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reata de obtener un producto tecnológico que aporte al campo científico. El desarrollo de la nanotecnología para la detección temprano de enfermedades es un claro ejemplo.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evaluación: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Miden el impacto o el alcance de un producto científico. Al inicio no están en el terreno.</a:t>
            </a:r>
          </a:p>
          <a:p>
            <a:pPr algn="ctr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¿CUÁLES SON LAS ETAPAS PARA TRABAJAR POR PROYECTOS?</a:t>
            </a:r>
            <a:r>
              <a:rPr lang="es-MX" dirty="0" smtClean="0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Identificación de las competencias y contenidos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Contextualización y diagnóstico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Encuadre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Conformación de equipos de trabajo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MX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57703" y="5103674"/>
            <a:ext cx="4206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Problema específico a ser abordado.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Actividades a ser realizadas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Ejecutar las actividades planeadas</a:t>
            </a: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Valorar de forma continua y al final del curso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58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40080" y="636956"/>
            <a:ext cx="1135162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 ¿CUÁNTO TIEMPO DURAN?</a:t>
            </a:r>
          </a:p>
          <a:p>
            <a:pPr algn="just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más frecuente es que dure alrededor de 8 – 12 meses (dependiendo de la situación de inicio y de los recursos que se aporten).</a:t>
            </a:r>
          </a:p>
          <a:p>
            <a:pPr algn="ctr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 ¿QUÉ ACTIVIDADES REALIZAN LOS ESTUDIANTES?</a:t>
            </a:r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 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eben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consientes que a medida que avanza en el proyecto se van tomando decisiones que pueden sufrir modificaciones continuas y mejoras, además de irse generando nuevos retos; por lo que todo ese proceso implicará un desafío y para solucionarlo debe utilizar sus conocimientos, habilidades y experiencias individuales y las de su equipo. Por lo que la suma de las conclusiones grupales les permitirá progresar.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 proyecto tiene un tiempo estipulado, por lo cual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estudiantes deben aprender a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administrarlo,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que, si dedican mucho esfuerzo en un área, otras pueden quedar desatendidas, desequilibrando el nivel de calidad y eso puede repercutir negativamente en la meta final.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 embargo, la clave está en la planificación, la cual debe ir en consonancia a los intereses y habilidades de los involucrados.  Ya que, si los estudiantes se siente identificados con el problema a resolver, en la medida que van dando forma a sus proyectos se motivan intrínsecamente por lograrlo, llegando incluso a dedicar tiempo y esfuerzos adicionales para llevarlo a cabo de manera óptima.</a:t>
            </a:r>
          </a:p>
          <a:p>
            <a:pPr algn="ctr"/>
            <a:endParaRPr lang="es-MX" sz="40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25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63040" y="720371"/>
            <a:ext cx="1018902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¿QUÉ ACTIVIDADES REALIZAN LOS DOCENTES?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meticulosamente el proceso de aprendizaje.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Mantenerse en segundo plano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 lo posible tomando nota de lo que funciona y lo que no.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 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disponible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resolver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dudas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los estudiantes a aprender por sí mismos y a formular las preguntas correctas.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los estudiantes a autoevaluar su trabajo y experiencias.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Recordar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que se olvida y pasa por alto, pero que deber ser considerado y desarrollar, junto con los estudiantes, los contenidos necesarios basados en la experiencia práctica.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Prestar especial atención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aspectos de cooperación, organización de tareas, metodología de trabajo en grupo, e incluirlos en las conversaciones con los alumnos</a:t>
            </a:r>
          </a:p>
          <a:p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Evaluar.</a:t>
            </a:r>
          </a:p>
          <a:p>
            <a:pPr algn="ctr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¿QUÉ TIPO DE PRODUCTOS SE PUEDEN OBTENER?</a:t>
            </a:r>
            <a:r>
              <a:rPr lang="es-MX" dirty="0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  <a:endParaRPr lang="es-MX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/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obtienen productos donde los alumnos ponen en práctica, organizan y difunden todo lo que se realizó al momento de crear el proyecto.</a:t>
            </a:r>
            <a:endParaRPr lang="es-MX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/>
            <a:endParaRPr lang="es-MX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367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93224" y="621213"/>
            <a:ext cx="1028046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¿CÓMO SE EVALÚA ESTE TRABAJO?</a:t>
            </a:r>
          </a:p>
          <a:p>
            <a:pPr algn="just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una actividad que no se evalúa solamente al final del proyecto para ver si los objetivos se cumplieron o no (incluso la elección del tema del proyecto y los objetivos seleccionados son objeto de evaluación, si fueron establecidos por los alumnos) sino que deberá seguirse de cerca, durante todo el proceso, observando y realizando un registro de los avances y dificultades, así como de las medidas que se tomaron para superar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retos 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el grado de creatividad e ingenio demostrado. </a:t>
            </a:r>
            <a:endParaRPr lang="es-MX" sz="40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4000" i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anose="020B0803020202020204" pitchFamily="34" charset="0"/>
            </a:endParaRPr>
          </a:p>
          <a:p>
            <a:pPr algn="ctr"/>
            <a:r>
              <a:rPr lang="es-MX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anose="020B0803020202020204" pitchFamily="34" charset="0"/>
              </a:rPr>
              <a:t>¿EN QUÉ CONSISTEN LOS PROYECTOS CIENTÍFICOS, CIUDADANOS Y TECNOLÓGICOS? </a:t>
            </a:r>
          </a:p>
          <a:p>
            <a:pPr algn="just"/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proyecto </a:t>
            </a:r>
            <a:r>
              <a:rPr lang="es-MX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científico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 todo proyecto de investigación que se lleve a cabo siguiendo los parámetros del método científico</a:t>
            </a:r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proyecto </a:t>
            </a:r>
            <a:r>
              <a:rPr lang="es-MX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tecnológico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consiste en todo proyecto de investigación o desarrollo que implique el uso de la tecnología</a:t>
            </a:r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proyecto </a:t>
            </a:r>
            <a:r>
              <a:rPr lang="es-MX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ciudadano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 aquellos proyectos de corte social que cumplen la función de atender </a:t>
            </a:r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es-MX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necesidad ciudadana y que por consiguiente están dirigidos a la ciudadanía</a:t>
            </a:r>
            <a:r>
              <a:rPr lang="es-MX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s-MX" dirty="0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  <a:endParaRPr lang="es-MX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31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5725" y="852710"/>
            <a:ext cx="8911687" cy="1280890"/>
          </a:xfrm>
        </p:spPr>
        <p:txBody>
          <a:bodyPr/>
          <a:lstStyle/>
          <a:p>
            <a:pPr algn="ctr"/>
            <a:r>
              <a:rPr lang="es-MX" b="1" dirty="0" smtClean="0"/>
              <a:t>REFERENCIAS BIBLIOGRAFICAS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https://concepto.de/trabajo-en-equipo/#</a:t>
            </a:r>
            <a:r>
              <a:rPr lang="es-MX" dirty="0" smtClean="0">
                <a:hlinkClick r:id="rId2"/>
              </a:rPr>
              <a:t>ixzz6NUhducZB</a:t>
            </a:r>
            <a:endParaRPr lang="es-MX" dirty="0" smtClean="0"/>
          </a:p>
          <a:p>
            <a:r>
              <a:rPr lang="es-MX" dirty="0">
                <a:hlinkClick r:id="rId3"/>
              </a:rPr>
              <a:t>https://concepto.de/trabajo-en-equipo</a:t>
            </a:r>
            <a:r>
              <a:rPr lang="es-MX" dirty="0" smtClean="0">
                <a:hlinkClick r:id="rId3"/>
              </a:rPr>
              <a:t>/</a:t>
            </a:r>
            <a:endParaRPr lang="es-MX" dirty="0" smtClean="0"/>
          </a:p>
          <a:p>
            <a:r>
              <a:rPr lang="es-MX" dirty="0">
                <a:hlinkClick r:id="rId4"/>
              </a:rPr>
              <a:t>https://</a:t>
            </a:r>
            <a:r>
              <a:rPr lang="es-MX" dirty="0" smtClean="0">
                <a:hlinkClick r:id="rId4"/>
              </a:rPr>
              <a:t>www.deustoformacion.com/blog/empresa/cuales-son-potenciar-tus-habilidades-para-trabajar-equipo</a:t>
            </a:r>
            <a:endParaRPr lang="es-MX" dirty="0" smtClean="0"/>
          </a:p>
          <a:p>
            <a:r>
              <a:rPr lang="es-MX" dirty="0">
                <a:hlinkClick r:id="rId5"/>
              </a:rPr>
              <a:t>https://</a:t>
            </a:r>
            <a:r>
              <a:rPr lang="es-MX" dirty="0" smtClean="0">
                <a:hlinkClick r:id="rId5"/>
              </a:rPr>
              <a:t>sites.google.com/site/edugamenavarra/guia-fpb/el-contexto-de-la-fpb-y-el-aprendizaje-basado-en-proyectos/el-rol-del-profesor</a:t>
            </a:r>
            <a:endParaRPr lang="es-MX" dirty="0" smtClean="0"/>
          </a:p>
          <a:p>
            <a:r>
              <a:rPr lang="es-MX" dirty="0">
                <a:hlinkClick r:id="rId6"/>
              </a:rPr>
              <a:t>https://</a:t>
            </a:r>
            <a:r>
              <a:rPr lang="es-MX" dirty="0" smtClean="0">
                <a:hlinkClick r:id="rId6"/>
              </a:rPr>
              <a:t>educacion.laguia2000.com/evaluacion/evaluacion-por-proyectos</a:t>
            </a:r>
            <a:endParaRPr lang="es-MX" dirty="0" smtClean="0"/>
          </a:p>
          <a:p>
            <a:r>
              <a:rPr lang="es-MX" dirty="0">
                <a:hlinkClick r:id="rId7"/>
              </a:rPr>
              <a:t>https://brainly.lat/tarea/9145656</a:t>
            </a:r>
            <a:endParaRPr lang="es-MX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533263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365</Words>
  <Application>Microsoft Office PowerPoint</Application>
  <PresentationFormat>Panorámica</PresentationFormat>
  <Paragraphs>78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Century Gothic</vt:lpstr>
      <vt:lpstr>Times New Roman</vt:lpstr>
      <vt:lpstr>Tw Cen MT Condensed Extra Bold</vt:lpstr>
      <vt:lpstr>Verdana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 BIBLIOGRAFICAS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Mata Rodriguez</dc:creator>
  <cp:lastModifiedBy>Claudia Mata Rodriguez</cp:lastModifiedBy>
  <cp:revision>7</cp:revision>
  <dcterms:created xsi:type="dcterms:W3CDTF">2020-05-25T21:58:02Z</dcterms:created>
  <dcterms:modified xsi:type="dcterms:W3CDTF">2020-05-25T23:07:06Z</dcterms:modified>
</cp:coreProperties>
</file>