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78" r:id="rId5"/>
    <p:sldId id="264" r:id="rId6"/>
    <p:sldId id="271" r:id="rId7"/>
    <p:sldId id="266" r:id="rId8"/>
    <p:sldId id="272" r:id="rId9"/>
    <p:sldId id="263" r:id="rId10"/>
    <p:sldId id="261" r:id="rId11"/>
    <p:sldId id="276" r:id="rId12"/>
    <p:sldId id="269" r:id="rId13"/>
    <p:sldId id="277" r:id="rId14"/>
    <p:sldId id="275" r:id="rId15"/>
    <p:sldId id="270" r:id="rId16"/>
    <p:sldId id="274" r:id="rId1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F7FFFF"/>
    <a:srgbClr val="1AFF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04066-0B77-4287-8E8A-233EBDC8DB4F}" v="40" dt="2020-05-26T01:53:59.733"/>
  </p1510:revLst>
</p1510:revInfo>
</file>

<file path=ppt/tableStyles.xml><?xml version="1.0" encoding="utf-8"?>
<a:tblStyleLst xmlns:a="http://schemas.openxmlformats.org/drawingml/2006/main" def="{E929F9F4-4A8F-4326-A1B4-22849713DDAB}">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3514" autoAdjust="0"/>
  </p:normalViewPr>
  <p:slideViewPr>
    <p:cSldViewPr snapToGrid="0">
      <p:cViewPr>
        <p:scale>
          <a:sx n="59" d="100"/>
          <a:sy n="59" d="100"/>
        </p:scale>
        <p:origin x="1098" y="276"/>
      </p:cViewPr>
      <p:guideLst/>
    </p:cSldViewPr>
  </p:slideViewPr>
  <p:outlineViewPr>
    <p:cViewPr>
      <p:scale>
        <a:sx n="33" d="100"/>
        <a:sy n="33" d="100"/>
      </p:scale>
      <p:origin x="0" y="-7998"/>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3F566E-A994-4E50-A92B-5444E755CBEC}" type="datetime1">
              <a:rPr lang="es-ES" smtClean="0"/>
              <a:t>25/05/2020</a:t>
            </a:fld>
            <a:endParaRPr lang="es-ES" dirty="0"/>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C0DF8-FD10-4451-A621-19CA56993D13}" type="datetime1">
              <a:rPr lang="es-ES" smtClean="0"/>
              <a:pPr/>
              <a:t>25/05/2020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es-ES" noProof="0" smtClean="0"/>
              <a:t>‹Nº›</a:t>
            </a:fld>
            <a:endParaRPr lang="es-E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rtl="0"/>
            <a:fld id="{EFDDBACE-0F8F-43FD-98F0-DEE13552DADA}" type="slidenum">
              <a:rPr lang="es-ES" noProof="0" smtClean="0"/>
              <a:t>1</a:t>
            </a:fld>
            <a:endParaRPr lang="es-ES" noProof="0" dirty="0"/>
          </a:p>
        </p:txBody>
      </p:sp>
    </p:spTree>
    <p:extLst>
      <p:ext uri="{BB962C8B-B14F-4D97-AF65-F5344CB8AC3E}">
        <p14:creationId xmlns:p14="http://schemas.microsoft.com/office/powerpoint/2010/main" val="346834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11</a:t>
            </a:fld>
            <a:endParaRPr lang="es-ES" dirty="0"/>
          </a:p>
        </p:txBody>
      </p:sp>
    </p:spTree>
    <p:extLst>
      <p:ext uri="{BB962C8B-B14F-4D97-AF65-F5344CB8AC3E}">
        <p14:creationId xmlns:p14="http://schemas.microsoft.com/office/powerpoint/2010/main" val="380160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12</a:t>
            </a:fld>
            <a:endParaRPr lang="es-ES" dirty="0"/>
          </a:p>
        </p:txBody>
      </p:sp>
    </p:spTree>
    <p:extLst>
      <p:ext uri="{BB962C8B-B14F-4D97-AF65-F5344CB8AC3E}">
        <p14:creationId xmlns:p14="http://schemas.microsoft.com/office/powerpoint/2010/main" val="22614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2</a:t>
            </a:fld>
            <a:endParaRPr lang="es-ES" dirty="0"/>
          </a:p>
        </p:txBody>
      </p:sp>
    </p:spTree>
    <p:extLst>
      <p:ext uri="{BB962C8B-B14F-4D97-AF65-F5344CB8AC3E}">
        <p14:creationId xmlns:p14="http://schemas.microsoft.com/office/powerpoint/2010/main" val="186662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3</a:t>
            </a:fld>
            <a:endParaRPr lang="es-ES" dirty="0"/>
          </a:p>
        </p:txBody>
      </p:sp>
    </p:spTree>
    <p:extLst>
      <p:ext uri="{BB962C8B-B14F-4D97-AF65-F5344CB8AC3E}">
        <p14:creationId xmlns:p14="http://schemas.microsoft.com/office/powerpoint/2010/main" val="17184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4</a:t>
            </a:fld>
            <a:endParaRPr lang="es-ES" dirty="0"/>
          </a:p>
        </p:txBody>
      </p:sp>
    </p:spTree>
    <p:extLst>
      <p:ext uri="{BB962C8B-B14F-4D97-AF65-F5344CB8AC3E}">
        <p14:creationId xmlns:p14="http://schemas.microsoft.com/office/powerpoint/2010/main" val="169801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6</a:t>
            </a:fld>
            <a:endParaRPr lang="es-ES" dirty="0"/>
          </a:p>
        </p:txBody>
      </p:sp>
    </p:spTree>
    <p:extLst>
      <p:ext uri="{BB962C8B-B14F-4D97-AF65-F5344CB8AC3E}">
        <p14:creationId xmlns:p14="http://schemas.microsoft.com/office/powerpoint/2010/main" val="213031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7</a:t>
            </a:fld>
            <a:endParaRPr lang="es-ES" dirty="0"/>
          </a:p>
        </p:txBody>
      </p:sp>
    </p:spTree>
    <p:extLst>
      <p:ext uri="{BB962C8B-B14F-4D97-AF65-F5344CB8AC3E}">
        <p14:creationId xmlns:p14="http://schemas.microsoft.com/office/powerpoint/2010/main" val="150627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noProof="0" smtClean="0"/>
              <a:t>8</a:t>
            </a:fld>
            <a:endParaRPr lang="es-ES" noProof="0" dirty="0"/>
          </a:p>
        </p:txBody>
      </p:sp>
    </p:spTree>
    <p:extLst>
      <p:ext uri="{BB962C8B-B14F-4D97-AF65-F5344CB8AC3E}">
        <p14:creationId xmlns:p14="http://schemas.microsoft.com/office/powerpoint/2010/main" val="298715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9</a:t>
            </a:fld>
            <a:endParaRPr lang="es-ES" dirty="0"/>
          </a:p>
        </p:txBody>
      </p:sp>
    </p:spTree>
    <p:extLst>
      <p:ext uri="{BB962C8B-B14F-4D97-AF65-F5344CB8AC3E}">
        <p14:creationId xmlns:p14="http://schemas.microsoft.com/office/powerpoint/2010/main" val="109257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10</a:t>
            </a:fld>
            <a:endParaRPr lang="es-ES" dirty="0"/>
          </a:p>
        </p:txBody>
      </p:sp>
    </p:spTree>
    <p:extLst>
      <p:ext uri="{BB962C8B-B14F-4D97-AF65-F5344CB8AC3E}">
        <p14:creationId xmlns:p14="http://schemas.microsoft.com/office/powerpoint/2010/main" val="209964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tx1"/>
        </a:solidFill>
        <a:effectLst/>
      </p:bgPr>
    </p:bg>
    <p:spTree>
      <p:nvGrpSpPr>
        <p:cNvPr id="1" name=""/>
        <p:cNvGrpSpPr/>
        <p:nvPr/>
      </p:nvGrpSpPr>
      <p:grpSpPr>
        <a:xfrm>
          <a:off x="0" y="0"/>
          <a:ext cx="0" cy="0"/>
          <a:chOff x="0" y="0"/>
          <a:chExt cx="0" cy="0"/>
        </a:xfrm>
      </p:grpSpPr>
      <p:sp>
        <p:nvSpPr>
          <p:cNvPr id="14" name="Rectángulo 13" title="Gráfico de superposición">
            <a:extLst>
              <a:ext uri="{FF2B5EF4-FFF2-40B4-BE49-F238E27FC236}">
                <a16:creationId xmlns:a16="http://schemas.microsoft.com/office/drawing/2014/main" id="{693A70F3-06C1-4E8B-9B0E-5E6545B98633}"/>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5" name="Conector recto 14">
            <a:extLst>
              <a:ext uri="{FF2B5EF4-FFF2-40B4-BE49-F238E27FC236}">
                <a16:creationId xmlns:a16="http://schemas.microsoft.com/office/drawing/2014/main" id="{3C6803E4-2DDA-4202-8774-33010D5BA394}"/>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2A066F6-418A-4534-9C6E-B4AE3F337975}"/>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p:nvPr>
        </p:nvSpPr>
        <p:spPr>
          <a:xfrm>
            <a:off x="860370" y="3674372"/>
            <a:ext cx="5022591" cy="2728844"/>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515800" y="3674373"/>
            <a:ext cx="5085650" cy="720000"/>
          </a:xfrm>
        </p:spPr>
        <p:txBody>
          <a:bodyPr vert="horz" lIns="0" tIns="0" rIns="0" bIns="0" rtlCol="0" anchor="b">
            <a:noAutofit/>
          </a:bodyPr>
          <a:lstStyle>
            <a:lvl1pPr algn="r">
              <a:defRPr lang="en-ZA" sz="3500" b="1" cap="all" baseline="0" dirty="0"/>
            </a:lvl1pPr>
          </a:lstStyle>
          <a:p>
            <a:pPr marL="0" lvl="0" algn="r" rtl="0"/>
            <a:r>
              <a:rPr lang="es-ES" noProof="0" dirty="0"/>
              <a:t>Título de la diapositiva divisoria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p:nvPr>
        </p:nvSpPr>
        <p:spPr>
          <a:xfrm>
            <a:off x="6515800" y="4608000"/>
            <a:ext cx="5085650"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D79DF38F-893A-4CE0-B168-9FAA1D01B8D7}"/>
              </a:ext>
            </a:extLst>
          </p:cNvPr>
          <p:cNvSpPr>
            <a:spLocks noGrp="1"/>
          </p:cNvSpPr>
          <p:nvPr>
            <p:ph idx="14"/>
          </p:nvPr>
        </p:nvSpPr>
        <p:spPr>
          <a:xfrm>
            <a:off x="601681" y="2448000"/>
            <a:ext cx="3240000" cy="3631338"/>
          </a:xfrm>
          <a:noFill/>
          <a:ln>
            <a:no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4" name="Forma libre: Forma 13" title="Flecha">
            <a:extLst>
              <a:ext uri="{FF2B5EF4-FFF2-40B4-BE49-F238E27FC236}">
                <a16:creationId xmlns:a16="http://schemas.microsoft.com/office/drawing/2014/main" id="{02DBE11B-8F8E-48E5-9449-E6E9E355DA0F}"/>
              </a:ext>
            </a:extLst>
          </p:cNvPr>
          <p:cNvSpPr/>
          <p:nvPr userDrawn="1"/>
        </p:nvSpPr>
        <p:spPr>
          <a:xfrm flipH="1">
            <a:off x="403177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p:nvPr>
        </p:nvSpPr>
        <p:spPr>
          <a:xfrm>
            <a:off x="4476241" y="2448000"/>
            <a:ext cx="3240000" cy="3631338"/>
          </a:xfrm>
          <a:noFill/>
          <a:ln>
            <a:no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5" name="Forma libre: Forma 14" title="Flecha">
            <a:extLst>
              <a:ext uri="{FF2B5EF4-FFF2-40B4-BE49-F238E27FC236}">
                <a16:creationId xmlns:a16="http://schemas.microsoft.com/office/drawing/2014/main" id="{6EF06703-92AF-44B7-8CE1-044DD2093118}"/>
              </a:ext>
            </a:extLst>
          </p:cNvPr>
          <p:cNvSpPr/>
          <p:nvPr userDrawn="1"/>
        </p:nvSpPr>
        <p:spPr>
          <a:xfrm flipH="1">
            <a:off x="790633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p:nvPr>
        </p:nvSpPr>
        <p:spPr>
          <a:xfrm>
            <a:off x="8350800" y="2448000"/>
            <a:ext cx="3240000" cy="3631338"/>
          </a:xfrm>
          <a:noFill/>
          <a:ln>
            <a:no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Título 3">
            <a:extLst>
              <a:ext uri="{FF2B5EF4-FFF2-40B4-BE49-F238E27FC236}">
                <a16:creationId xmlns:a16="http://schemas.microsoft.com/office/drawing/2014/main" id="{ACD536EE-5B38-4E2F-B796-E4E5C97CAFA1}"/>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CC32B7C1-ABDB-491C-B644-84474A5ADAF3}"/>
              </a:ext>
            </a:extLst>
          </p:cNvPr>
          <p:cNvSpPr>
            <a:spLocks noGrp="1"/>
          </p:cNvSpPr>
          <p:nvPr>
            <p:ph type="ftr" sz="quarter" idx="19"/>
          </p:nvPr>
        </p:nvSpPr>
        <p:spPr/>
        <p:txBody>
          <a:bodyPr rtlCol="0"/>
          <a:lstStyle/>
          <a:p>
            <a:pPr rtl="0"/>
            <a:r>
              <a:rPr lang="es-ES" noProof="0" dirty="0"/>
              <a:t>Agregue un pie de página</a:t>
            </a:r>
          </a:p>
        </p:txBody>
      </p:sp>
      <p:sp>
        <p:nvSpPr>
          <p:cNvPr id="16" name="Marcador de número de diapositiva 15">
            <a:extLst>
              <a:ext uri="{FF2B5EF4-FFF2-40B4-BE49-F238E27FC236}">
                <a16:creationId xmlns:a16="http://schemas.microsoft.com/office/drawing/2014/main" id="{67196159-5065-4F13-BE36-C9AAE1E70470}"/>
              </a:ext>
            </a:extLst>
          </p:cNvPr>
          <p:cNvSpPr>
            <a:spLocks noGrp="1"/>
          </p:cNvSpPr>
          <p:nvPr>
            <p:ph type="sldNum" sz="quarter" idx="20"/>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7" name="Marcador de texto 4">
            <a:extLst>
              <a:ext uri="{FF2B5EF4-FFF2-40B4-BE49-F238E27FC236}">
                <a16:creationId xmlns:a16="http://schemas.microsoft.com/office/drawing/2014/main" id="{7FE9D6AE-A9C2-4841-93E3-5285C40927D8}"/>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5" name="Marcador de texto 24">
            <a:extLst>
              <a:ext uri="{FF2B5EF4-FFF2-40B4-BE49-F238E27FC236}">
                <a16:creationId xmlns:a16="http://schemas.microsoft.com/office/drawing/2014/main" id="{D1A5AC53-BFFC-4A53-8344-0538ECEFC621}"/>
              </a:ext>
            </a:extLst>
          </p:cNvPr>
          <p:cNvSpPr>
            <a:spLocks noGrp="1"/>
          </p:cNvSpPr>
          <p:nvPr>
            <p:ph type="body" sz="quarter" idx="21" hasCustomPrompt="1"/>
          </p:nvPr>
        </p:nvSpPr>
        <p:spPr>
          <a:xfrm>
            <a:off x="601681" y="1728000"/>
            <a:ext cx="3240000" cy="558800"/>
          </a:xfrm>
        </p:spPr>
        <p:txBody>
          <a:bodyPr rtlCol="0" anchor="ctr"/>
          <a:lstStyle>
            <a:lvl1pPr marL="0" indent="0" algn="ctr">
              <a:buNone/>
              <a:defRPr sz="2100" b="1"/>
            </a:lvl1pPr>
          </a:lstStyle>
          <a:p>
            <a:pPr lvl="0" rtl="0"/>
            <a:r>
              <a:rPr lang="es-ES" noProof="0" dirty="0"/>
              <a:t>Título de la sección 1</a:t>
            </a:r>
          </a:p>
        </p:txBody>
      </p:sp>
      <p:sp>
        <p:nvSpPr>
          <p:cNvPr id="28" name="Marcador de texto 27">
            <a:extLst>
              <a:ext uri="{FF2B5EF4-FFF2-40B4-BE49-F238E27FC236}">
                <a16:creationId xmlns:a16="http://schemas.microsoft.com/office/drawing/2014/main" id="{D4E072CE-C186-4DB7-BB84-C8216816DFB1}"/>
              </a:ext>
            </a:extLst>
          </p:cNvPr>
          <p:cNvSpPr>
            <a:spLocks noGrp="1"/>
          </p:cNvSpPr>
          <p:nvPr>
            <p:ph type="body" sz="quarter" idx="22" hasCustomPrompt="1"/>
          </p:nvPr>
        </p:nvSpPr>
        <p:spPr>
          <a:xfrm>
            <a:off x="4476241" y="1728000"/>
            <a:ext cx="3240087" cy="558800"/>
          </a:xfrm>
        </p:spPr>
        <p:txBody>
          <a:bodyPr rtlCol="0" anchor="ctr"/>
          <a:lstStyle>
            <a:lvl1pPr marL="0" indent="0" algn="ctr">
              <a:buNone/>
              <a:defRPr sz="2100" b="1"/>
            </a:lvl1pPr>
          </a:lstStyle>
          <a:p>
            <a:pPr lvl="0" rtl="0"/>
            <a:r>
              <a:rPr lang="es-ES" noProof="0" dirty="0"/>
              <a:t>Título de la sección 2</a:t>
            </a:r>
          </a:p>
        </p:txBody>
      </p:sp>
      <p:sp>
        <p:nvSpPr>
          <p:cNvPr id="30" name="Marcador de texto 29">
            <a:extLst>
              <a:ext uri="{FF2B5EF4-FFF2-40B4-BE49-F238E27FC236}">
                <a16:creationId xmlns:a16="http://schemas.microsoft.com/office/drawing/2014/main" id="{A2CE4D36-2AC5-45F3-82DD-BA8C841BBA06}"/>
              </a:ext>
            </a:extLst>
          </p:cNvPr>
          <p:cNvSpPr>
            <a:spLocks noGrp="1"/>
          </p:cNvSpPr>
          <p:nvPr>
            <p:ph type="body" sz="quarter" idx="23" hasCustomPrompt="1"/>
          </p:nvPr>
        </p:nvSpPr>
        <p:spPr>
          <a:xfrm>
            <a:off x="8350232" y="1728000"/>
            <a:ext cx="3240087" cy="558800"/>
          </a:xfrm>
        </p:spPr>
        <p:txBody>
          <a:bodyPr rtlCol="0" anchor="ctr"/>
          <a:lstStyle>
            <a:lvl1pPr marL="0" indent="0" algn="ctr">
              <a:buNone/>
              <a:defRPr sz="2100" b="1"/>
            </a:lvl1pPr>
          </a:lstStyle>
          <a:p>
            <a:pPr lvl="0" rtl="0"/>
            <a:r>
              <a:rPr lang="es-ES" noProof="0" dirty="0"/>
              <a:t>Título de la sección 3</a:t>
            </a:r>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606421" y="3866682"/>
            <a:ext cx="1099502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126066"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6016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11069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6122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21175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9191782"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6228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12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6334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493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1387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440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546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599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652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1705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6758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181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6864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1917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6970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2129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2023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7076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206998" y="2190750"/>
            <a:ext cx="1793875" cy="561975"/>
          </a:xfrm>
          <a:noFill/>
          <a:ln w="3175">
            <a:solidFill>
              <a:schemeClr val="bg1">
                <a:alpha val="52000"/>
              </a:schemeClr>
            </a:solidFill>
          </a:ln>
        </p:spPr>
        <p:txBody>
          <a:bodyPr tIns="36000" rtlCol="0" anchor="t"/>
          <a:lstStyle>
            <a:lvl1pPr marL="0" indent="0" algn="ctr">
              <a:buNone/>
              <a:defRPr sz="1600">
                <a:solidFill>
                  <a:schemeClr val="bg1"/>
                </a:solidFill>
              </a:defRPr>
            </a:lvl1pPr>
          </a:lstStyle>
          <a:p>
            <a:pPr lvl="0" rtl="0"/>
            <a:r>
              <a:rPr lang="es-ES" noProof="0" dirty="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8727"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dirty="0"/>
              <a:t>Mes, año</a:t>
            </a:r>
          </a:p>
        </p:txBody>
      </p:sp>
      <p:sp>
        <p:nvSpPr>
          <p:cNvPr id="4" name="Título 3">
            <a:extLst>
              <a:ext uri="{FF2B5EF4-FFF2-40B4-BE49-F238E27FC236}">
                <a16:creationId xmlns:a16="http://schemas.microsoft.com/office/drawing/2014/main" id="{E6BAFDBA-55A9-474E-B718-9A082A4EC2F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osición de pie de página 5">
            <a:extLst>
              <a:ext uri="{FF2B5EF4-FFF2-40B4-BE49-F238E27FC236}">
                <a16:creationId xmlns:a16="http://schemas.microsoft.com/office/drawing/2014/main" id="{3B7B8B7D-30D2-4642-AD21-0E2F8D85A424}"/>
              </a:ext>
            </a:extLst>
          </p:cNvPr>
          <p:cNvSpPr>
            <a:spLocks noGrp="1"/>
          </p:cNvSpPr>
          <p:nvPr>
            <p:ph type="ftr" sz="quarter" idx="61"/>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8ABE7080-8808-492F-8C61-44DEA0F09990}"/>
              </a:ext>
            </a:extLst>
          </p:cNvPr>
          <p:cNvSpPr>
            <a:spLocks noGrp="1"/>
          </p:cNvSpPr>
          <p:nvPr>
            <p:ph type="sldNum" sz="quarter" idx="62"/>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39" name="Marcador de texto 4">
            <a:extLst>
              <a:ext uri="{FF2B5EF4-FFF2-40B4-BE49-F238E27FC236}">
                <a16:creationId xmlns:a16="http://schemas.microsoft.com/office/drawing/2014/main" id="{1B66C276-44E8-433F-9CFB-2C5032B7306D}"/>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s miembros del equipo">
    <p:spTree>
      <p:nvGrpSpPr>
        <p:cNvPr id="1" name=""/>
        <p:cNvGrpSpPr/>
        <p:nvPr/>
      </p:nvGrpSpPr>
      <p:grpSpPr>
        <a:xfrm>
          <a:off x="0" y="0"/>
          <a:ext cx="0" cy="0"/>
          <a:chOff x="0" y="0"/>
          <a:chExt cx="0" cy="0"/>
        </a:xfrm>
      </p:grpSpPr>
      <p:sp>
        <p:nvSpPr>
          <p:cNvPr id="38" name="Marcador de posición de imagen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601200" y="1952049"/>
            <a:ext cx="1476951" cy="1476951"/>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601200"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601200" y="4452773"/>
            <a:ext cx="2830441" cy="1250615"/>
          </a:xfrm>
        </p:spPr>
        <p:txBody>
          <a:bodyPr rtlCol="0"/>
          <a:lstStyle>
            <a:lvl1pPr marL="0" indent="0" algn="l">
              <a:buNone/>
              <a:defRPr sz="1400">
                <a:solidFill>
                  <a:schemeClr val="tx1">
                    <a:lumMod val="50000"/>
                    <a:lumOff val="50000"/>
                  </a:schemeClr>
                </a:solidFill>
              </a:defRPr>
            </a:lvl1pPr>
          </a:lstStyle>
          <a:p>
            <a:pPr lvl="0" rtl="0"/>
            <a:r>
              <a:rPr lang="es-ES" noProof="0" dirty="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601200"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dirty="0"/>
              <a:t>Título</a:t>
            </a:r>
          </a:p>
        </p:txBody>
      </p:sp>
      <p:sp>
        <p:nvSpPr>
          <p:cNvPr id="44" name="Marcador de posición de imagen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172997" y="1952049"/>
            <a:ext cx="1476951" cy="1476951"/>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Foto de perfil</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172997"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172997" y="4452773"/>
            <a:ext cx="2830441" cy="1250615"/>
          </a:xfrm>
        </p:spPr>
        <p:txBody>
          <a:bodyPr rtlCol="0"/>
          <a:lstStyle>
            <a:lvl1pPr marL="0" indent="0" algn="l">
              <a:buNone/>
              <a:defRPr sz="1400">
                <a:solidFill>
                  <a:schemeClr val="tx1">
                    <a:lumMod val="50000"/>
                    <a:lumOff val="50000"/>
                  </a:schemeClr>
                </a:solidFill>
              </a:defRPr>
            </a:lvl1pPr>
          </a:lstStyle>
          <a:p>
            <a:pPr lvl="0" rtl="0"/>
            <a:r>
              <a:rPr lang="es-ES" noProof="0" dirty="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172997"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dirty="0"/>
              <a:t>Título</a:t>
            </a:r>
          </a:p>
        </p:txBody>
      </p:sp>
      <p:sp>
        <p:nvSpPr>
          <p:cNvPr id="48" name="Marcador de posición de imagen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Foto de perfil</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50000"/>
                    <a:lumOff val="50000"/>
                  </a:schemeClr>
                </a:solidFill>
              </a:defRPr>
            </a:lvl1pPr>
          </a:lstStyle>
          <a:p>
            <a:pPr lvl="0" rtl="0"/>
            <a:r>
              <a:rPr lang="es-ES" noProof="0" dirty="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dirty="0"/>
              <a:t>Título</a:t>
            </a:r>
          </a:p>
        </p:txBody>
      </p:sp>
      <p:sp>
        <p:nvSpPr>
          <p:cNvPr id="4" name="Título 3">
            <a:extLst>
              <a:ext uri="{FF2B5EF4-FFF2-40B4-BE49-F238E27FC236}">
                <a16:creationId xmlns:a16="http://schemas.microsoft.com/office/drawing/2014/main" id="{8A4988E9-7A39-4529-8C9C-2B5DB99D3311}"/>
              </a:ext>
            </a:extLst>
          </p:cNvPr>
          <p:cNvSpPr>
            <a:spLocks noGrp="1"/>
          </p:cNvSpPr>
          <p:nvPr>
            <p:ph type="title"/>
          </p:nvPr>
        </p:nvSpPr>
        <p:spPr>
          <a:xfrm>
            <a:off x="601682" y="432000"/>
            <a:ext cx="9973553" cy="432000"/>
          </a:xfrm>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7EBF9ED8-9A9C-443A-BA3F-560FC1AF9653}"/>
              </a:ext>
            </a:extLst>
          </p:cNvPr>
          <p:cNvSpPr>
            <a:spLocks noGrp="1"/>
          </p:cNvSpPr>
          <p:nvPr>
            <p:ph type="ftr" sz="quarter" idx="42"/>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61F118C2-75B3-4BD8-82FE-6B58FA497537}"/>
              </a:ext>
            </a:extLst>
          </p:cNvPr>
          <p:cNvSpPr>
            <a:spLocks noGrp="1"/>
          </p:cNvSpPr>
          <p:nvPr>
            <p:ph type="sldNum" sz="quarter" idx="43"/>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21" name="Marcador de texto 4">
            <a:extLst>
              <a:ext uri="{FF2B5EF4-FFF2-40B4-BE49-F238E27FC236}">
                <a16:creationId xmlns:a16="http://schemas.microsoft.com/office/drawing/2014/main" id="{E5815719-95C6-4247-B73D-C26587602667}"/>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8" name="Marcador de posición de imagen 15">
            <a:extLst>
              <a:ext uri="{FF2B5EF4-FFF2-40B4-BE49-F238E27FC236}">
                <a16:creationId xmlns:a16="http://schemas.microsoft.com/office/drawing/2014/main" id="{12424001-B070-42CA-89F1-75B99FC8EDEF}"/>
              </a:ext>
            </a:extLst>
          </p:cNvPr>
          <p:cNvSpPr>
            <a:spLocks noGrp="1"/>
          </p:cNvSpPr>
          <p:nvPr>
            <p:ph type="pic" sz="quarter" idx="41" hasCustomPrompt="1"/>
          </p:nvPr>
        </p:nvSpPr>
        <p:spPr>
          <a:xfrm>
            <a:off x="624882" y="2256300"/>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l">
              <a:buNone/>
              <a:defRPr lang="en-ZA" sz="1100" i="1" dirty="0">
                <a:solidFill>
                  <a:schemeClr val="tx1">
                    <a:lumMod val="65000"/>
                    <a:lumOff val="35000"/>
                  </a:schemeClr>
                </a:solidFill>
                <a:latin typeface="+mn-lt"/>
                <a:cs typeface="Times New Roman" panose="02020603050405020304" pitchFamily="18" charset="0"/>
              </a:defRPr>
            </a:lvl1pPr>
          </a:lstStyle>
          <a:p>
            <a:pPr marL="266700" lvl="0" indent="-266700" algn="ctr" rtl="0"/>
            <a:r>
              <a:rPr lang="es-ES" noProof="0" dirty="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999635"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2015449"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29" name="Marcador de posición de imagen 15">
            <a:extLst>
              <a:ext uri="{FF2B5EF4-FFF2-40B4-BE49-F238E27FC236}">
                <a16:creationId xmlns:a16="http://schemas.microsoft.com/office/drawing/2014/main" id="{06D803D4-7F73-49F7-9CC0-E376C2AB01D5}"/>
              </a:ext>
            </a:extLst>
          </p:cNvPr>
          <p:cNvSpPr>
            <a:spLocks noGrp="1"/>
          </p:cNvSpPr>
          <p:nvPr>
            <p:ph type="pic" sz="quarter" idx="42" hasCustomPrompt="1"/>
          </p:nvPr>
        </p:nvSpPr>
        <p:spPr>
          <a:xfrm>
            <a:off x="4634095" y="2256300"/>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rtl="0">
              <a:buNone/>
            </a:pPr>
            <a:r>
              <a:rPr lang="es-ES" noProof="0" dirty="0"/>
              <a:t>Foto de perfil</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0884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16756"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30" name="Marcador de posición de imagen 15">
            <a:extLst>
              <a:ext uri="{FF2B5EF4-FFF2-40B4-BE49-F238E27FC236}">
                <a16:creationId xmlns:a16="http://schemas.microsoft.com/office/drawing/2014/main" id="{55A4F561-30F1-443F-9FFB-05E1EC71524E}"/>
              </a:ext>
            </a:extLst>
          </p:cNvPr>
          <p:cNvSpPr>
            <a:spLocks noGrp="1"/>
          </p:cNvSpPr>
          <p:nvPr>
            <p:ph type="pic" sz="quarter" idx="43" hasCustomPrompt="1"/>
          </p:nvPr>
        </p:nvSpPr>
        <p:spPr>
          <a:xfrm>
            <a:off x="8643308" y="2256300"/>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rtl="0">
              <a:buNone/>
            </a:pPr>
            <a:r>
              <a:rPr lang="es-ES" noProof="0" dirty="0"/>
              <a:t>Foto de perfil</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018063"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01806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4" name="Marcador de posición de imagen 15">
            <a:extLst>
              <a:ext uri="{FF2B5EF4-FFF2-40B4-BE49-F238E27FC236}">
                <a16:creationId xmlns:a16="http://schemas.microsoft.com/office/drawing/2014/main" id="{E9836B2F-D2CC-4A47-A3FE-016E92B80252}"/>
              </a:ext>
            </a:extLst>
          </p:cNvPr>
          <p:cNvSpPr>
            <a:spLocks noGrp="1"/>
          </p:cNvSpPr>
          <p:nvPr>
            <p:ph type="pic" sz="quarter" idx="55" hasCustomPrompt="1"/>
          </p:nvPr>
        </p:nvSpPr>
        <p:spPr>
          <a:xfrm>
            <a:off x="624882" y="4023015"/>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rtl="0">
              <a:buNone/>
            </a:pPr>
            <a:r>
              <a:rPr lang="es-ES" noProof="0" dirty="0"/>
              <a:t>Foto de perfil</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999635"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2015449"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5" name="Marcador de posición de imagen 15">
            <a:extLst>
              <a:ext uri="{FF2B5EF4-FFF2-40B4-BE49-F238E27FC236}">
                <a16:creationId xmlns:a16="http://schemas.microsoft.com/office/drawing/2014/main" id="{02EC6DDF-472F-47FF-AB50-84DEB99BB340}"/>
              </a:ext>
            </a:extLst>
          </p:cNvPr>
          <p:cNvSpPr>
            <a:spLocks noGrp="1"/>
          </p:cNvSpPr>
          <p:nvPr>
            <p:ph type="pic" sz="quarter" idx="56" hasCustomPrompt="1"/>
          </p:nvPr>
        </p:nvSpPr>
        <p:spPr>
          <a:xfrm>
            <a:off x="4634095" y="4023015"/>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65000"/>
                    <a:lumOff val="35000"/>
                  </a:schemeClr>
                </a:solidFill>
                <a:latin typeface="+mn-lt"/>
                <a:cs typeface="Times New Roman" panose="02020603050405020304" pitchFamily="18" charset="0"/>
              </a:defRPr>
            </a:lvl1pPr>
          </a:lstStyle>
          <a:p>
            <a:pPr marL="266700" lvl="0" indent="-266700" algn="ctr" rtl="0"/>
            <a:r>
              <a:rPr lang="es-ES" noProof="0" dirty="0"/>
              <a:t>Foto de perfil</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0884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16756"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6" name="Marcador de posición de imagen 15">
            <a:extLst>
              <a:ext uri="{FF2B5EF4-FFF2-40B4-BE49-F238E27FC236}">
                <a16:creationId xmlns:a16="http://schemas.microsoft.com/office/drawing/2014/main" id="{B6BBF386-2A9D-4CE1-BEA4-F34ECCB54C5B}"/>
              </a:ext>
            </a:extLst>
          </p:cNvPr>
          <p:cNvSpPr>
            <a:spLocks noGrp="1"/>
          </p:cNvSpPr>
          <p:nvPr>
            <p:ph type="pic" sz="quarter" idx="57" hasCustomPrompt="1"/>
          </p:nvPr>
        </p:nvSpPr>
        <p:spPr>
          <a:xfrm>
            <a:off x="8643308" y="4023015"/>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rtl="0">
              <a:buNone/>
            </a:pPr>
            <a:r>
              <a:rPr lang="es-ES" noProof="0" dirty="0"/>
              <a:t>Foto de perfil</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018063"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01806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 name="Título 3">
            <a:extLst>
              <a:ext uri="{FF2B5EF4-FFF2-40B4-BE49-F238E27FC236}">
                <a16:creationId xmlns:a16="http://schemas.microsoft.com/office/drawing/2014/main" id="{69E86487-436E-4E20-818F-6FE245920CE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osición de pie de página 5">
            <a:extLst>
              <a:ext uri="{FF2B5EF4-FFF2-40B4-BE49-F238E27FC236}">
                <a16:creationId xmlns:a16="http://schemas.microsoft.com/office/drawing/2014/main" id="{7EC773E5-5A1D-47F5-A9E8-22ED16ACFB98}"/>
              </a:ext>
            </a:extLst>
          </p:cNvPr>
          <p:cNvSpPr>
            <a:spLocks noGrp="1"/>
          </p:cNvSpPr>
          <p:nvPr>
            <p:ph type="ftr" sz="quarter" idx="62"/>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86BC18B1-2A69-45F2-9E64-4039A1621DF4}"/>
              </a:ext>
            </a:extLst>
          </p:cNvPr>
          <p:cNvSpPr>
            <a:spLocks noGrp="1"/>
          </p:cNvSpPr>
          <p:nvPr>
            <p:ph type="sldNum" sz="quarter" idx="63"/>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cias">
    <p:bg>
      <p:bgPr>
        <a:solidFill>
          <a:schemeClr val="tx1"/>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Rectángulo 19" title="Gráfico de superposición">
            <a:extLst>
              <a:ext uri="{FF2B5EF4-FFF2-40B4-BE49-F238E27FC236}">
                <a16:creationId xmlns:a16="http://schemas.microsoft.com/office/drawing/2014/main" id="{1FE4E1AC-B5B2-4E9A-91BE-8FD5C03079FD}"/>
              </a:ext>
            </a:extLst>
          </p:cNvPr>
          <p:cNvSpPr/>
          <p:nvPr userDrawn="1"/>
        </p:nvSpPr>
        <p:spPr bwMode="ltGray">
          <a:xfrm>
            <a:off x="6894288" y="2378066"/>
            <a:ext cx="5008820" cy="438230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20" title="Gráfico de superposición">
            <a:extLst>
              <a:ext uri="{FF2B5EF4-FFF2-40B4-BE49-F238E27FC236}">
                <a16:creationId xmlns:a16="http://schemas.microsoft.com/office/drawing/2014/main" id="{F99B621E-651C-4C89-A9C4-28A012B85846}"/>
              </a:ext>
            </a:extLst>
          </p:cNvPr>
          <p:cNvSpPr/>
          <p:nvPr userDrawn="1"/>
        </p:nvSpPr>
        <p:spPr bwMode="ltGray">
          <a:xfrm>
            <a:off x="6894288" y="210465"/>
            <a:ext cx="5008820" cy="2167601"/>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2" name="Conector recto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ítulo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2644738"/>
            <a:ext cx="4456700" cy="2167600"/>
          </a:xfrm>
        </p:spPr>
        <p:txBody>
          <a:bodyPr rtlCol="0" anchor="b"/>
          <a:lstStyle>
            <a:lvl1pPr marL="0" algn="r" defTabSz="914400" rtl="0" eaLnBrk="1" latinLnBrk="0" hangingPunct="1">
              <a:lnSpc>
                <a:spcPct val="90000"/>
              </a:lnSpc>
              <a:spcBef>
                <a:spcPct val="0"/>
              </a:spcBef>
              <a:buNone/>
              <a:defRPr lang="en-ZA" sz="8000" b="1" kern="1200" cap="all" spc="-150" baseline="0" dirty="0">
                <a:solidFill>
                  <a:schemeClr val="bg1"/>
                </a:solidFill>
                <a:latin typeface="+mj-lt"/>
                <a:ea typeface="+mj-ea"/>
                <a:cs typeface="+mj-cs"/>
              </a:defRPr>
            </a:lvl1pPr>
          </a:lstStyle>
          <a:p>
            <a:pPr rtl="0"/>
            <a:r>
              <a:rPr lang="es-ES" noProof="0" dirty="0"/>
              <a:t>Muchas </a:t>
            </a:r>
            <a:br>
              <a:rPr lang="es-ES" noProof="0" dirty="0"/>
            </a:br>
            <a:r>
              <a:rPr lang="es-ES" noProof="0" dirty="0"/>
              <a:t>gracias</a:t>
            </a:r>
          </a:p>
        </p:txBody>
      </p:sp>
      <p:pic>
        <p:nvPicPr>
          <p:cNvPr id="10" name="Imagen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Conector recto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17" name="Subtítulo 2">
            <a:extLst>
              <a:ext uri="{FF2B5EF4-FFF2-40B4-BE49-F238E27FC236}">
                <a16:creationId xmlns:a16="http://schemas.microsoft.com/office/drawing/2014/main" id="{3BCBEEC5-D921-4710-B8FF-692DAB4797FF}"/>
              </a:ext>
            </a:extLst>
          </p:cNvPr>
          <p:cNvSpPr>
            <a:spLocks noGrp="1"/>
          </p:cNvSpPr>
          <p:nvPr>
            <p:ph type="subTitle" idx="1" hasCustomPrompt="1"/>
          </p:nvPr>
        </p:nvSpPr>
        <p:spPr>
          <a:xfrm>
            <a:off x="7162798" y="5025053"/>
            <a:ext cx="4123927"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Nombre completo</a:t>
            </a:r>
          </a:p>
        </p:txBody>
      </p:sp>
      <p:sp>
        <p:nvSpPr>
          <p:cNvPr id="18" name="Marcador de texto 4">
            <a:extLst>
              <a:ext uri="{FF2B5EF4-FFF2-40B4-BE49-F238E27FC236}">
                <a16:creationId xmlns:a16="http://schemas.microsoft.com/office/drawing/2014/main" id="{DB91AC62-3ECA-4CD6-9D68-BD76E467EDB5}"/>
              </a:ext>
            </a:extLst>
          </p:cNvPr>
          <p:cNvSpPr>
            <a:spLocks noGrp="1"/>
          </p:cNvSpPr>
          <p:nvPr>
            <p:ph type="body" sz="quarter" idx="15" hasCustomPrompt="1"/>
          </p:nvPr>
        </p:nvSpPr>
        <p:spPr>
          <a:xfrm>
            <a:off x="7162798" y="5431223"/>
            <a:ext cx="4123927"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Teléfono</a:t>
            </a:r>
          </a:p>
        </p:txBody>
      </p:sp>
      <p:sp>
        <p:nvSpPr>
          <p:cNvPr id="19" name="Marcador de texto 10">
            <a:extLst>
              <a:ext uri="{FF2B5EF4-FFF2-40B4-BE49-F238E27FC236}">
                <a16:creationId xmlns:a16="http://schemas.microsoft.com/office/drawing/2014/main" id="{ADDC2574-9CF3-4678-9FEE-004CF6F47033}"/>
              </a:ext>
            </a:extLst>
          </p:cNvPr>
          <p:cNvSpPr>
            <a:spLocks noGrp="1"/>
          </p:cNvSpPr>
          <p:nvPr>
            <p:ph type="body" sz="quarter" idx="16" hasCustomPrompt="1"/>
          </p:nvPr>
        </p:nvSpPr>
        <p:spPr>
          <a:xfrm>
            <a:off x="7162798" y="5817586"/>
            <a:ext cx="4123927" cy="252000"/>
          </a:xfrm>
        </p:spPr>
        <p:txBody>
          <a:bodyPr rtlCol="0"/>
          <a:lstStyle>
            <a:lvl1pPr marL="0" indent="0" algn="r">
              <a:buNone/>
              <a:defRPr sz="1600">
                <a:solidFill>
                  <a:schemeClr val="bg1"/>
                </a:solidFill>
              </a:defRPr>
            </a:lvl1pPr>
          </a:lstStyle>
          <a:p>
            <a:pPr lvl="0" rtl="0"/>
            <a:r>
              <a:rPr lang="es-ES" noProof="0" dirty="0"/>
              <a:t>Correo electrónico</a:t>
            </a:r>
          </a:p>
        </p:txBody>
      </p:sp>
      <p:sp>
        <p:nvSpPr>
          <p:cNvPr id="24" name="Marcador de texto 15">
            <a:extLst>
              <a:ext uri="{FF2B5EF4-FFF2-40B4-BE49-F238E27FC236}">
                <a16:creationId xmlns:a16="http://schemas.microsoft.com/office/drawing/2014/main" id="{4CC733C3-A907-460A-8AD7-49363E9AAB1C}"/>
              </a:ext>
            </a:extLst>
          </p:cNvPr>
          <p:cNvSpPr>
            <a:spLocks noGrp="1"/>
          </p:cNvSpPr>
          <p:nvPr>
            <p:ph type="body" sz="quarter" idx="17" hasCustomPrompt="1"/>
          </p:nvPr>
        </p:nvSpPr>
        <p:spPr>
          <a:xfrm>
            <a:off x="7163009" y="6203950"/>
            <a:ext cx="4125482" cy="252413"/>
          </a:xfrm>
        </p:spPr>
        <p:txBody>
          <a:bodyPr rtlCol="0"/>
          <a:lstStyle>
            <a:lvl1pPr marL="0" indent="0" algn="r">
              <a:buNone/>
              <a:defRPr sz="1600">
                <a:solidFill>
                  <a:schemeClr val="bg1"/>
                </a:solidFill>
              </a:defRPr>
            </a:lvl1pPr>
          </a:lstStyle>
          <a:p>
            <a:pPr lvl="0" rtl="0"/>
            <a:r>
              <a:rPr lang="es-ES" noProof="0" dirty="0"/>
              <a:t>Sitio web</a:t>
            </a:r>
          </a:p>
        </p:txBody>
      </p:sp>
      <p:sp>
        <p:nvSpPr>
          <p:cNvPr id="16" name="Elipse 15">
            <a:extLst>
              <a:ext uri="{FF2B5EF4-FFF2-40B4-BE49-F238E27FC236}">
                <a16:creationId xmlns:a16="http://schemas.microsoft.com/office/drawing/2014/main" id="{883FB367-9560-41D1-B4DB-0D0284D31E3E}"/>
              </a:ext>
            </a:extLst>
          </p:cNvPr>
          <p:cNvSpPr/>
          <p:nvPr userDrawn="1"/>
        </p:nvSpPr>
        <p:spPr>
          <a:xfrm>
            <a:off x="3004667" y="2917733"/>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6" name="Elipse 25">
            <a:extLst>
              <a:ext uri="{FF2B5EF4-FFF2-40B4-BE49-F238E27FC236}">
                <a16:creationId xmlns:a16="http://schemas.microsoft.com/office/drawing/2014/main" id="{7765916E-A562-4EC7-BECD-E09320F7CE22}"/>
              </a:ext>
            </a:extLst>
          </p:cNvPr>
          <p:cNvSpPr/>
          <p:nvPr userDrawn="1"/>
        </p:nvSpPr>
        <p:spPr>
          <a:xfrm>
            <a:off x="3477091" y="3390157"/>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Elipse 26">
            <a:extLst>
              <a:ext uri="{FF2B5EF4-FFF2-40B4-BE49-F238E27FC236}">
                <a16:creationId xmlns:a16="http://schemas.microsoft.com/office/drawing/2014/main" id="{5F3BE85F-A442-4F7A-B17E-B0AD0A1A5A32}"/>
              </a:ext>
            </a:extLst>
          </p:cNvPr>
          <p:cNvSpPr/>
          <p:nvPr userDrawn="1"/>
        </p:nvSpPr>
        <p:spPr>
          <a:xfrm>
            <a:off x="2176606" y="2068627"/>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8" name="Elipse 27">
            <a:extLst>
              <a:ext uri="{FF2B5EF4-FFF2-40B4-BE49-F238E27FC236}">
                <a16:creationId xmlns:a16="http://schemas.microsoft.com/office/drawing/2014/main" id="{41024262-F018-4B83-BC12-AE595F2BBD39}"/>
              </a:ext>
            </a:extLst>
          </p:cNvPr>
          <p:cNvSpPr/>
          <p:nvPr userDrawn="1"/>
        </p:nvSpPr>
        <p:spPr>
          <a:xfrm>
            <a:off x="3497933" y="2018703"/>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9" name="Elipse 28">
            <a:extLst>
              <a:ext uri="{FF2B5EF4-FFF2-40B4-BE49-F238E27FC236}">
                <a16:creationId xmlns:a16="http://schemas.microsoft.com/office/drawing/2014/main" id="{39AA664F-1891-4089-A1EC-D4D78A20D903}"/>
              </a:ext>
            </a:extLst>
          </p:cNvPr>
          <p:cNvSpPr/>
          <p:nvPr userDrawn="1"/>
        </p:nvSpPr>
        <p:spPr>
          <a:xfrm>
            <a:off x="3438860" y="4711087"/>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cxnSp>
        <p:nvCxnSpPr>
          <p:cNvPr id="30" name="Conector recto 29">
            <a:extLst>
              <a:ext uri="{FF2B5EF4-FFF2-40B4-BE49-F238E27FC236}">
                <a16:creationId xmlns:a16="http://schemas.microsoft.com/office/drawing/2014/main" id="{C5574B58-F4FB-4017-9DA9-6F879B9007C3}"/>
              </a:ext>
            </a:extLst>
          </p:cNvPr>
          <p:cNvCxnSpPr>
            <a:cxnSpLocks/>
          </p:cNvCxnSpPr>
          <p:nvPr userDrawn="1"/>
        </p:nvCxnSpPr>
        <p:spPr>
          <a:xfrm flipV="1">
            <a:off x="2874362" y="4154407"/>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BCF129E-ECF4-486F-B299-1D7AB5F17351}"/>
              </a:ext>
            </a:extLst>
          </p:cNvPr>
          <p:cNvCxnSpPr>
            <a:cxnSpLocks/>
          </p:cNvCxnSpPr>
          <p:nvPr userDrawn="1"/>
        </p:nvCxnSpPr>
        <p:spPr>
          <a:xfrm flipH="1" flipV="1">
            <a:off x="2874362" y="1401738"/>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7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0294365-4003-437C-A0F5-524248E374DD}"/>
              </a:ext>
            </a:extLst>
          </p:cNvPr>
          <p:cNvSpPr/>
          <p:nvPr userDrawn="1"/>
        </p:nvSpPr>
        <p:spPr>
          <a:xfrm>
            <a:off x="0"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7EFA281E-522D-4FF3-9C5D-ABFB832C7091}"/>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3" name="Rectángulo 22" title="Gráfico de superposición">
            <a:extLst>
              <a:ext uri="{FF2B5EF4-FFF2-40B4-BE49-F238E27FC236}">
                <a16:creationId xmlns:a16="http://schemas.microsoft.com/office/drawing/2014/main" id="{91AAC7D0-2F52-4711-BE35-1406E978A9C9}"/>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4" name="Título 1">
            <a:extLst>
              <a:ext uri="{FF2B5EF4-FFF2-40B4-BE49-F238E27FC236}">
                <a16:creationId xmlns:a16="http://schemas.microsoft.com/office/drawing/2014/main" id="{E5F6BFFB-AC1F-469E-BF67-102C61E468AE}"/>
              </a:ext>
            </a:extLst>
          </p:cNvPr>
          <p:cNvSpPr>
            <a:spLocks noGrp="1"/>
          </p:cNvSpPr>
          <p:nvPr>
            <p:ph type="ctrTitle" hasCustomPrompt="1"/>
          </p:nvPr>
        </p:nvSpPr>
        <p:spPr>
          <a:xfrm>
            <a:off x="758917" y="3907857"/>
            <a:ext cx="5167824" cy="1532849"/>
          </a:xfrm>
        </p:spPr>
        <p:txBody>
          <a:bodyPr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Opción de portada de presentación</a:t>
            </a:r>
          </a:p>
        </p:txBody>
      </p:sp>
      <p:sp>
        <p:nvSpPr>
          <p:cNvPr id="25" name="Subtítulo 2">
            <a:extLst>
              <a:ext uri="{FF2B5EF4-FFF2-40B4-BE49-F238E27FC236}">
                <a16:creationId xmlns:a16="http://schemas.microsoft.com/office/drawing/2014/main" id="{569475B0-300D-4DAC-9037-4A7165C20127}"/>
              </a:ext>
            </a:extLst>
          </p:cNvPr>
          <p:cNvSpPr>
            <a:spLocks noGrp="1"/>
          </p:cNvSpPr>
          <p:nvPr>
            <p:ph type="subTitle" idx="1"/>
          </p:nvPr>
        </p:nvSpPr>
        <p:spPr>
          <a:xfrm>
            <a:off x="758152" y="5489089"/>
            <a:ext cx="5167824" cy="691666"/>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Rectángulo 25" title="Gráfico de superposición">
            <a:extLst>
              <a:ext uri="{FF2B5EF4-FFF2-40B4-BE49-F238E27FC236}">
                <a16:creationId xmlns:a16="http://schemas.microsoft.com/office/drawing/2014/main" id="{AD6363D5-DBCE-486B-BFAD-F4486CCB439E}"/>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27" name="Imagen 26">
            <a:extLst>
              <a:ext uri="{FF2B5EF4-FFF2-40B4-BE49-F238E27FC236}">
                <a16:creationId xmlns:a16="http://schemas.microsoft.com/office/drawing/2014/main" id="{8ADF6F8F-C843-46C9-BCAE-3A814A33C0F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644589" y="580702"/>
            <a:ext cx="1346855" cy="519653"/>
          </a:xfrm>
          <a:prstGeom prst="rect">
            <a:avLst/>
          </a:prstGeom>
        </p:spPr>
      </p:pic>
      <p:cxnSp>
        <p:nvCxnSpPr>
          <p:cNvPr id="33" name="Conector recto 32">
            <a:extLst>
              <a:ext uri="{FF2B5EF4-FFF2-40B4-BE49-F238E27FC236}">
                <a16:creationId xmlns:a16="http://schemas.microsoft.com/office/drawing/2014/main" id="{FE3C30B5-B1F5-4F75-B228-FD8CA3FBF33D}"/>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91ECDD84-471C-4235-9B29-BC10612DDC1E}"/>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foto">
    <p:bg>
      <p:bgPr>
        <a:solidFill>
          <a:schemeClr val="tx1"/>
        </a:solidFill>
        <a:effectLst/>
      </p:bgPr>
    </p:bg>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71354EEE-2DC5-4D1B-9807-25660421A04D}"/>
              </a:ext>
            </a:extLst>
          </p:cNvPr>
          <p:cNvSpPr>
            <a:spLocks noGrp="1"/>
          </p:cNvSpPr>
          <p:nvPr>
            <p:ph type="pic" sz="quarter" idx="10" hasCustomPrompt="1"/>
          </p:nvPr>
        </p:nvSpPr>
        <p:spPr>
          <a:xfrm>
            <a:off x="0" y="0"/>
            <a:ext cx="12192000" cy="6704013"/>
          </a:xfrm>
        </p:spPr>
        <p:txBody>
          <a:bodyPr rIns="396000" rtlCol="0" anchor="ctr"/>
          <a:lstStyle>
            <a:lvl1pPr marL="0" indent="0" algn="r">
              <a:buNone/>
              <a:defRPr i="1"/>
            </a:lvl1pPr>
          </a:lstStyle>
          <a:p>
            <a:pPr rtl="0"/>
            <a:r>
              <a:rPr lang="es-ES" noProof="0" dirty="0"/>
              <a:t>Inserte o arrastre y coloque su foto</a:t>
            </a:r>
          </a:p>
        </p:txBody>
      </p:sp>
      <p:sp>
        <p:nvSpPr>
          <p:cNvPr id="27" name="Rectángulo 26">
            <a:extLst>
              <a:ext uri="{FF2B5EF4-FFF2-40B4-BE49-F238E27FC236}">
                <a16:creationId xmlns:a16="http://schemas.microsoft.com/office/drawing/2014/main" id="{65618A6D-2D01-4E48-A214-E027E1DF2926}"/>
              </a:ext>
            </a:extLst>
          </p:cNvPr>
          <p:cNvSpPr/>
          <p:nvPr userDrawn="1"/>
        </p:nvSpPr>
        <p:spPr>
          <a:xfrm>
            <a:off x="-1" y="6704160"/>
            <a:ext cx="12191999"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Rectángulo 27">
            <a:extLst>
              <a:ext uri="{FF2B5EF4-FFF2-40B4-BE49-F238E27FC236}">
                <a16:creationId xmlns:a16="http://schemas.microsoft.com/office/drawing/2014/main" id="{6D3A6A3E-8350-4459-B8CC-EAD99A470244}"/>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title="Gráfico de superposición">
            <a:extLst>
              <a:ext uri="{FF2B5EF4-FFF2-40B4-BE49-F238E27FC236}">
                <a16:creationId xmlns:a16="http://schemas.microsoft.com/office/drawing/2014/main" id="{116BA484-94A7-491B-8880-A549E58F3024}"/>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58917" y="3907857"/>
            <a:ext cx="5167824" cy="1532849"/>
          </a:xfrm>
        </p:spPr>
        <p:txBody>
          <a:bodyPr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Opción de portada de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p:nvPr>
        </p:nvSpPr>
        <p:spPr>
          <a:xfrm>
            <a:off x="758152" y="5489089"/>
            <a:ext cx="5167824" cy="691666"/>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9" name="Rectángulo 8" title="Gráfico de superposición">
            <a:extLst>
              <a:ext uri="{FF2B5EF4-FFF2-40B4-BE49-F238E27FC236}">
                <a16:creationId xmlns:a16="http://schemas.microsoft.com/office/drawing/2014/main" id="{C7502B15-7A29-47F1-B4E2-978F0C462B12}"/>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1" name="Imagen 10">
            <a:extLst>
              <a:ext uri="{FF2B5EF4-FFF2-40B4-BE49-F238E27FC236}">
                <a16:creationId xmlns:a16="http://schemas.microsoft.com/office/drawing/2014/main" id="{3EF8196B-825A-4D0A-BFD3-FE474A8D026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644589" y="580702"/>
            <a:ext cx="1346855" cy="519653"/>
          </a:xfrm>
          <a:prstGeom prst="rect">
            <a:avLst/>
          </a:prstGeom>
        </p:spPr>
      </p:pic>
      <p:cxnSp>
        <p:nvCxnSpPr>
          <p:cNvPr id="22" name="Conector recto 21">
            <a:extLst>
              <a:ext uri="{FF2B5EF4-FFF2-40B4-BE49-F238E27FC236}">
                <a16:creationId xmlns:a16="http://schemas.microsoft.com/office/drawing/2014/main" id="{61788227-A423-4EF0-AD07-12996A738B02}"/>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ABA9D355-57CC-4CE6-BAD3-D2C3735E3850}"/>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20" name="Elipse 19" descr="Gráfico de título de portada (puede moverme)">
            <a:extLst>
              <a:ext uri="{FF2B5EF4-FFF2-40B4-BE49-F238E27FC236}">
                <a16:creationId xmlns:a16="http://schemas.microsoft.com/office/drawing/2014/main" id="{22DB2211-43FB-4DED-A78D-B675BA45FB49}"/>
              </a:ext>
            </a:extLst>
          </p:cNvPr>
          <p:cNvSpPr/>
          <p:nvPr userDrawn="1"/>
        </p:nvSpPr>
        <p:spPr>
          <a:xfrm>
            <a:off x="2143138" y="1038995"/>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grpSp>
        <p:nvGrpSpPr>
          <p:cNvPr id="21" name="Grupo 20" descr="Gráfico de título de portada (puede moverme)">
            <a:extLst>
              <a:ext uri="{FF2B5EF4-FFF2-40B4-BE49-F238E27FC236}">
                <a16:creationId xmlns:a16="http://schemas.microsoft.com/office/drawing/2014/main" id="{AD95DECB-9715-4C50-BF9D-619FD8182B17}"/>
              </a:ext>
            </a:extLst>
          </p:cNvPr>
          <p:cNvGrpSpPr/>
          <p:nvPr userDrawn="1"/>
        </p:nvGrpSpPr>
        <p:grpSpPr>
          <a:xfrm>
            <a:off x="3752763" y="2652121"/>
            <a:ext cx="1022532" cy="1022532"/>
            <a:chOff x="3775686" y="2602347"/>
            <a:chExt cx="1022532" cy="1022532"/>
          </a:xfrm>
        </p:grpSpPr>
        <p:sp>
          <p:nvSpPr>
            <p:cNvPr id="23" name="Elipse 22">
              <a:extLst>
                <a:ext uri="{FF2B5EF4-FFF2-40B4-BE49-F238E27FC236}">
                  <a16:creationId xmlns:a16="http://schemas.microsoft.com/office/drawing/2014/main" id="{CB44883B-F11E-41B5-9FEB-ED560A239A0E}"/>
                </a:ext>
              </a:extLst>
            </p:cNvPr>
            <p:cNvSpPr/>
            <p:nvPr/>
          </p:nvSpPr>
          <p:spPr>
            <a:xfrm>
              <a:off x="3775686" y="2602347"/>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4" name="Elipse 23">
              <a:extLst>
                <a:ext uri="{FF2B5EF4-FFF2-40B4-BE49-F238E27FC236}">
                  <a16:creationId xmlns:a16="http://schemas.microsoft.com/office/drawing/2014/main" id="{A0712D12-C314-4A6A-9003-E94F4CC995C4}"/>
                </a:ext>
              </a:extLst>
            </p:cNvPr>
            <p:cNvSpPr/>
            <p:nvPr/>
          </p:nvSpPr>
          <p:spPr>
            <a:xfrm>
              <a:off x="4257769" y="3084430"/>
              <a:ext cx="58366" cy="58366"/>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26" name="Grupo 25" descr="Gráfico de título de portada (puede girarme)">
            <a:extLst>
              <a:ext uri="{FF2B5EF4-FFF2-40B4-BE49-F238E27FC236}">
                <a16:creationId xmlns:a16="http://schemas.microsoft.com/office/drawing/2014/main" id="{4CDDFE0A-CF92-4F5D-9A01-CDE02D1D5B61}"/>
              </a:ext>
            </a:extLst>
          </p:cNvPr>
          <p:cNvGrpSpPr/>
          <p:nvPr userDrawn="1"/>
        </p:nvGrpSpPr>
        <p:grpSpPr>
          <a:xfrm>
            <a:off x="1952144" y="833521"/>
            <a:ext cx="2678654" cy="2720745"/>
            <a:chOff x="1952144" y="833521"/>
            <a:chExt cx="2678654" cy="2720745"/>
          </a:xfrm>
        </p:grpSpPr>
        <p:sp>
          <p:nvSpPr>
            <p:cNvPr id="29" name="Elipse 28">
              <a:extLst>
                <a:ext uri="{FF2B5EF4-FFF2-40B4-BE49-F238E27FC236}">
                  <a16:creationId xmlns:a16="http://schemas.microsoft.com/office/drawing/2014/main" id="{CE218AD4-04AC-496E-81D4-3E9AB3797536}"/>
                </a:ext>
              </a:extLst>
            </p:cNvPr>
            <p:cNvSpPr/>
            <p:nvPr/>
          </p:nvSpPr>
          <p:spPr>
            <a:xfrm>
              <a:off x="1952144" y="833521"/>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cxnSp>
          <p:nvCxnSpPr>
            <p:cNvPr id="30" name="Conector recto 29">
              <a:extLst>
                <a:ext uri="{FF2B5EF4-FFF2-40B4-BE49-F238E27FC236}">
                  <a16:creationId xmlns:a16="http://schemas.microsoft.com/office/drawing/2014/main" id="{C4E3872F-2849-4F1E-AA5C-000A13FFE98A}"/>
                </a:ext>
              </a:extLst>
            </p:cNvPr>
            <p:cNvCxnSpPr>
              <a:cxnSpLocks/>
            </p:cNvCxnSpPr>
            <p:nvPr/>
          </p:nvCxnSpPr>
          <p:spPr>
            <a:xfrm>
              <a:off x="2125238" y="1027660"/>
              <a:ext cx="2332466" cy="233246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98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bg>
      <p:bgPr>
        <a:solidFill>
          <a:schemeClr val="tx1"/>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Rectángulo 19" title="Gráfico de superposición">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20" title="Gráfico de superposición">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2" name="Conector recto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ítulo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Haga clic para editar el estilo del título</a:t>
            </a:r>
          </a:p>
        </p:txBody>
      </p:sp>
      <p:sp>
        <p:nvSpPr>
          <p:cNvPr id="7" name="Subtítulo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10" name="Imagen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Conector recto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11DE6450-88E3-478B-8298-FD7C76A2FAB8}"/>
              </a:ext>
            </a:extLst>
          </p:cNvPr>
          <p:cNvSpPr/>
          <p:nvPr userDrawn="1"/>
        </p:nvSpPr>
        <p:spPr>
          <a:xfrm>
            <a:off x="2176606" y="2187602"/>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Tree>
    <p:extLst>
      <p:ext uri="{BB962C8B-B14F-4D97-AF65-F5344CB8AC3E}">
        <p14:creationId xmlns:p14="http://schemas.microsoft.com/office/powerpoint/2010/main" val="358530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con foto">
    <p:bg>
      <p:bgPr>
        <a:solidFill>
          <a:schemeClr val="tx1"/>
        </a:solidFill>
        <a:effectLst/>
      </p:bgPr>
    </p:bg>
    <p:spTree>
      <p:nvGrpSpPr>
        <p:cNvPr id="1" name=""/>
        <p:cNvGrpSpPr/>
        <p:nvPr/>
      </p:nvGrpSpPr>
      <p:grpSpPr>
        <a:xfrm>
          <a:off x="0" y="0"/>
          <a:ext cx="0" cy="0"/>
          <a:chOff x="0" y="0"/>
          <a:chExt cx="0" cy="0"/>
        </a:xfrm>
      </p:grpSpPr>
      <p:sp>
        <p:nvSpPr>
          <p:cNvPr id="19" name="Marcador de posición de imagen 4">
            <a:extLst>
              <a:ext uri="{FF2B5EF4-FFF2-40B4-BE49-F238E27FC236}">
                <a16:creationId xmlns:a16="http://schemas.microsoft.com/office/drawing/2014/main" id="{EBC7E09B-F6F8-4471-974B-65A91E899D25}"/>
              </a:ext>
            </a:extLst>
          </p:cNvPr>
          <p:cNvSpPr>
            <a:spLocks noGrp="1"/>
          </p:cNvSpPr>
          <p:nvPr>
            <p:ph type="pic" sz="quarter" idx="10" hasCustomPrompt="1"/>
          </p:nvPr>
        </p:nvSpPr>
        <p:spPr>
          <a:xfrm>
            <a:off x="0" y="0"/>
            <a:ext cx="12192000" cy="6704013"/>
          </a:xfrm>
        </p:spPr>
        <p:txBody>
          <a:bodyPr lIns="396000" rIns="0" rtlCol="0" anchor="ctr"/>
          <a:lstStyle>
            <a:lvl1pPr marL="0" indent="0" algn="l">
              <a:buNone/>
              <a:defRPr i="1"/>
            </a:lvl1pPr>
          </a:lstStyle>
          <a:p>
            <a:pPr rtl="0"/>
            <a:r>
              <a:rPr lang="es-ES" noProof="0" dirty="0"/>
              <a:t>Inserte o arrastre y coloque su foto2</a:t>
            </a:r>
          </a:p>
        </p:txBody>
      </p:sp>
      <p:sp>
        <p:nvSpPr>
          <p:cNvPr id="13" name="Rectángulo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Rectángulo 19" title="Gráfico de superposición">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20" title="Gráfico de superposición">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2" name="Conector recto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ítulo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Haga clic para editar el estilo del título</a:t>
            </a:r>
          </a:p>
        </p:txBody>
      </p:sp>
      <p:sp>
        <p:nvSpPr>
          <p:cNvPr id="7" name="Subtítulo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10" name="Imagen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Conector recto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7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B1948E38-8FB0-4E51-A01C-C88794372E50}"/>
              </a:ext>
            </a:extLst>
          </p:cNvPr>
          <p:cNvSpPr>
            <a:spLocks noGrp="1"/>
          </p:cNvSpPr>
          <p:nvPr>
            <p:ph idx="1"/>
          </p:nvPr>
        </p:nvSpPr>
        <p:spPr>
          <a:xfrm>
            <a:off x="601682" y="1152000"/>
            <a:ext cx="10999767" cy="503925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ES" noProof="0" dirty="0"/>
              <a:t>Agregue un pie de página</a:t>
            </a:r>
          </a:p>
        </p:txBody>
      </p:sp>
      <p:sp>
        <p:nvSpPr>
          <p:cNvPr id="5" name="Marcador de número de diapositiva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6" name="Título 5">
            <a:extLst>
              <a:ext uri="{FF2B5EF4-FFF2-40B4-BE49-F238E27FC236}">
                <a16:creationId xmlns:a16="http://schemas.microsoft.com/office/drawing/2014/main" id="{9E58A019-6601-4FFB-9A68-628873651CF3}"/>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9CA47B37-80B0-5A4F-BDC3-DE42D5B2D34F}"/>
              </a:ext>
              <a:ext uri="{C183D7F6-B498-43B3-948B-1728B52AA6E4}">
                <adec:decorative xmlns:adec="http://schemas.microsoft.com/office/drawing/2017/decorative" val="1"/>
              </a:ext>
            </a:extLst>
          </p:cNvPr>
          <p:cNvSpPr/>
          <p:nvPr userDrawn="1"/>
        </p:nvSpPr>
        <p:spPr>
          <a:xfrm>
            <a:off x="1226695"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7" name="Marcador de posición de imagen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52387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1024282"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8" name="Marcador de tex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1024282"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23" name="Elipse 22">
            <a:extLst>
              <a:ext uri="{FF2B5EF4-FFF2-40B4-BE49-F238E27FC236}">
                <a16:creationId xmlns:a16="http://schemas.microsoft.com/office/drawing/2014/main" id="{1A6AC2DF-47CD-A743-A120-FBE75B801CF3}"/>
              </a:ext>
              <a:ext uri="{C183D7F6-B498-43B3-948B-1728B52AA6E4}">
                <adec:decorative xmlns:adec="http://schemas.microsoft.com/office/drawing/2017/decorative" val="1"/>
              </a:ext>
            </a:extLst>
          </p:cNvPr>
          <p:cNvSpPr/>
          <p:nvPr userDrawn="1"/>
        </p:nvSpPr>
        <p:spPr>
          <a:xfrm>
            <a:off x="3357554"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28" name="Marcador de posición de imagen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5473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55141"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0" name="Marcador de tex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55141"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24" name="Elipse 23">
            <a:extLst>
              <a:ext uri="{FF2B5EF4-FFF2-40B4-BE49-F238E27FC236}">
                <a16:creationId xmlns:a16="http://schemas.microsoft.com/office/drawing/2014/main" id="{17E0F6BC-FBF2-3048-B833-61609739028C}"/>
              </a:ext>
              <a:ext uri="{C183D7F6-B498-43B3-948B-1728B52AA6E4}">
                <adec:decorative xmlns:adec="http://schemas.microsoft.com/office/drawing/2017/decorative" val="1"/>
              </a:ext>
            </a:extLst>
          </p:cNvPr>
          <p:cNvSpPr/>
          <p:nvPr userDrawn="1"/>
        </p:nvSpPr>
        <p:spPr>
          <a:xfrm>
            <a:off x="5488413"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9" name="Marcador de posición de imagen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855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86000"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2" name="Marcador de tex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86000"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25" name="Elipse 24">
            <a:extLst>
              <a:ext uri="{FF2B5EF4-FFF2-40B4-BE49-F238E27FC236}">
                <a16:creationId xmlns:a16="http://schemas.microsoft.com/office/drawing/2014/main" id="{D0B0310F-833E-864C-9FB7-B2B2A6714808}"/>
              </a:ext>
              <a:ext uri="{C183D7F6-B498-43B3-948B-1728B52AA6E4}">
                <adec:decorative xmlns:adec="http://schemas.microsoft.com/office/drawing/2017/decorative" val="1"/>
              </a:ext>
            </a:extLst>
          </p:cNvPr>
          <p:cNvSpPr/>
          <p:nvPr userDrawn="1"/>
        </p:nvSpPr>
        <p:spPr>
          <a:xfrm>
            <a:off x="7619272"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30" name="Marcador de posición de imagen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9164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3" name="Marcador de tex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416859"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4" name="Marcador de tex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416859"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26" name="Elipse 25">
            <a:extLst>
              <a:ext uri="{FF2B5EF4-FFF2-40B4-BE49-F238E27FC236}">
                <a16:creationId xmlns:a16="http://schemas.microsoft.com/office/drawing/2014/main" id="{F906D597-BA39-4C4D-833F-CC0EE989B51C}"/>
              </a:ext>
              <a:ext uri="{C183D7F6-B498-43B3-948B-1728B52AA6E4}">
                <adec:decorative xmlns:adec="http://schemas.microsoft.com/office/drawing/2017/decorative" val="1"/>
              </a:ext>
            </a:extLst>
          </p:cNvPr>
          <p:cNvSpPr/>
          <p:nvPr userDrawn="1"/>
        </p:nvSpPr>
        <p:spPr>
          <a:xfrm>
            <a:off x="9750130"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31" name="Marcador de posición de imagen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4731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5" name="Marcador de tex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47717"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6" name="Marcador de tex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47717"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7" name="Marcador de pie de página 6">
            <a:extLst>
              <a:ext uri="{FF2B5EF4-FFF2-40B4-BE49-F238E27FC236}">
                <a16:creationId xmlns:a16="http://schemas.microsoft.com/office/drawing/2014/main" id="{70DA538E-510B-4461-9710-1A6EAA4B8948}"/>
              </a:ext>
            </a:extLst>
          </p:cNvPr>
          <p:cNvSpPr>
            <a:spLocks noGrp="1"/>
          </p:cNvSpPr>
          <p:nvPr>
            <p:ph type="ftr" sz="quarter" idx="51"/>
          </p:nvPr>
        </p:nvSpPr>
        <p:spPr/>
        <p:txBody>
          <a:bodyPr rtlCol="0"/>
          <a:lstStyle/>
          <a:p>
            <a:pPr rtl="0"/>
            <a:r>
              <a:rPr lang="es-ES" noProof="0" dirty="0"/>
              <a:t>Agregue un pie de página</a:t>
            </a:r>
          </a:p>
        </p:txBody>
      </p:sp>
      <p:sp>
        <p:nvSpPr>
          <p:cNvPr id="18" name="Marcador de número de diapositiva 17">
            <a:extLst>
              <a:ext uri="{FF2B5EF4-FFF2-40B4-BE49-F238E27FC236}">
                <a16:creationId xmlns:a16="http://schemas.microsoft.com/office/drawing/2014/main" id="{B47FA9C2-43A2-4271-ABC9-7BAD6464148D}"/>
              </a:ext>
            </a:extLst>
          </p:cNvPr>
          <p:cNvSpPr>
            <a:spLocks noGrp="1"/>
          </p:cNvSpPr>
          <p:nvPr>
            <p:ph type="sldNum" sz="quarter" idx="52"/>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9" name="Título 18">
            <a:extLst>
              <a:ext uri="{FF2B5EF4-FFF2-40B4-BE49-F238E27FC236}">
                <a16:creationId xmlns:a16="http://schemas.microsoft.com/office/drawing/2014/main" id="{8350FCD5-4151-44A8-917B-4D66C8F1475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2" name="Marcador de texto 4">
            <a:extLst>
              <a:ext uri="{FF2B5EF4-FFF2-40B4-BE49-F238E27FC236}">
                <a16:creationId xmlns:a16="http://schemas.microsoft.com/office/drawing/2014/main" id="{2D65EEF7-301B-486F-AC58-F8095230D28B}"/>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35" name="Elipse 34">
            <a:extLst>
              <a:ext uri="{FF2B5EF4-FFF2-40B4-BE49-F238E27FC236}">
                <a16:creationId xmlns:a16="http://schemas.microsoft.com/office/drawing/2014/main" id="{7D27D67C-932D-4270-A0E5-6F1F9315A231}"/>
              </a:ext>
              <a:ext uri="{C183D7F6-B498-43B3-948B-1728B52AA6E4}">
                <adec:decorative xmlns:adec="http://schemas.microsoft.com/office/drawing/2017/decorative" val="1"/>
              </a:ext>
            </a:extLst>
          </p:cNvPr>
          <p:cNvSpPr/>
          <p:nvPr userDrawn="1"/>
        </p:nvSpPr>
        <p:spPr>
          <a:xfrm>
            <a:off x="8799424"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Elipse 35">
            <a:extLst>
              <a:ext uri="{FF2B5EF4-FFF2-40B4-BE49-F238E27FC236}">
                <a16:creationId xmlns:a16="http://schemas.microsoft.com/office/drawing/2014/main" id="{C987A1EC-DB2A-4AA3-8590-C488A6082E11}"/>
              </a:ext>
              <a:ext uri="{C183D7F6-B498-43B3-948B-1728B52AA6E4}">
                <adec:decorative xmlns:adec="http://schemas.microsoft.com/office/drawing/2017/decorative" val="1"/>
              </a:ext>
            </a:extLst>
          </p:cNvPr>
          <p:cNvSpPr/>
          <p:nvPr userDrawn="1"/>
        </p:nvSpPr>
        <p:spPr>
          <a:xfrm>
            <a:off x="2761124" y="2942103"/>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p:nvPr>
        </p:nvSpPr>
        <p:spPr>
          <a:xfrm>
            <a:off x="601681" y="1152000"/>
            <a:ext cx="5400000" cy="504000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p:nvPr>
        </p:nvSpPr>
        <p:spPr>
          <a:xfrm>
            <a:off x="6190318" y="1152525"/>
            <a:ext cx="5400000" cy="5038725"/>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pie de página 1">
            <a:extLst>
              <a:ext uri="{FF2B5EF4-FFF2-40B4-BE49-F238E27FC236}">
                <a16:creationId xmlns:a16="http://schemas.microsoft.com/office/drawing/2014/main" id="{DCA7A7A7-C80D-4495-B14B-6296A7579845}"/>
              </a:ext>
            </a:extLst>
          </p:cNvPr>
          <p:cNvSpPr>
            <a:spLocks noGrp="1"/>
          </p:cNvSpPr>
          <p:nvPr>
            <p:ph type="ftr" sz="quarter" idx="13"/>
          </p:nvPr>
        </p:nvSpPr>
        <p:spPr/>
        <p:txBody>
          <a:bodyPr rtlCol="0"/>
          <a:lstStyle/>
          <a:p>
            <a:pPr rtl="0"/>
            <a:r>
              <a:rPr lang="es-ES" noProof="0" dirty="0"/>
              <a:t>Agregue un pie de página</a:t>
            </a:r>
          </a:p>
        </p:txBody>
      </p:sp>
      <p:sp>
        <p:nvSpPr>
          <p:cNvPr id="8" name="Marcador de número de diapositiva 7">
            <a:extLst>
              <a:ext uri="{FF2B5EF4-FFF2-40B4-BE49-F238E27FC236}">
                <a16:creationId xmlns:a16="http://schemas.microsoft.com/office/drawing/2014/main" id="{9A841D61-5F98-4EC4-B787-EB5615085709}"/>
              </a:ext>
            </a:extLst>
          </p:cNvPr>
          <p:cNvSpPr>
            <a:spLocks noGrp="1"/>
          </p:cNvSpPr>
          <p:nvPr>
            <p:ph type="sldNum" sz="quarter" idx="14"/>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9" name="Título 8">
            <a:extLst>
              <a:ext uri="{FF2B5EF4-FFF2-40B4-BE49-F238E27FC236}">
                <a16:creationId xmlns:a16="http://schemas.microsoft.com/office/drawing/2014/main" id="{2C05FD31-A7DF-49EF-9D28-882C100E5830}"/>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p:nvPr>
        </p:nvSpPr>
        <p:spPr>
          <a:xfrm>
            <a:off x="601682" y="1152000"/>
            <a:ext cx="5400000" cy="360000"/>
          </a:xfrm>
        </p:spPr>
        <p:txBody>
          <a:bodyPr rtlCol="0"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p:nvPr>
        </p:nvSpPr>
        <p:spPr>
          <a:xfrm>
            <a:off x="601682" y="1584000"/>
            <a:ext cx="5400000" cy="460800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190318" y="1584325"/>
            <a:ext cx="5400000" cy="46069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p:nvPr>
        </p:nvSpPr>
        <p:spPr>
          <a:xfrm>
            <a:off x="6190318" y="1152525"/>
            <a:ext cx="5400000" cy="358775"/>
          </a:xfrm>
        </p:spPr>
        <p:txBody>
          <a:bodyPr rtlCol="0"/>
          <a:lstStyle>
            <a:lvl1pPr marL="0" indent="0">
              <a:buNone/>
              <a:defRPr sz="2400" b="1"/>
            </a:lvl1pPr>
          </a:lstStyle>
          <a:p>
            <a:pPr lvl="0" rtl="0"/>
            <a:r>
              <a:rPr lang="es-ES" noProof="0"/>
              <a:t>Haga clic para modificar los estilos de texto del patrón</a:t>
            </a:r>
          </a:p>
        </p:txBody>
      </p:sp>
      <p:sp>
        <p:nvSpPr>
          <p:cNvPr id="2" name="Marcador de pie de página 1">
            <a:extLst>
              <a:ext uri="{FF2B5EF4-FFF2-40B4-BE49-F238E27FC236}">
                <a16:creationId xmlns:a16="http://schemas.microsoft.com/office/drawing/2014/main" id="{AA35D8ED-2066-4E08-8401-49E9FAEFB9B6}"/>
              </a:ext>
            </a:extLst>
          </p:cNvPr>
          <p:cNvSpPr>
            <a:spLocks noGrp="1"/>
          </p:cNvSpPr>
          <p:nvPr>
            <p:ph type="ftr" sz="quarter" idx="14"/>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60DB73A6-9F9E-4741-8EA1-ACBEE74D0131}"/>
              </a:ext>
            </a:extLst>
          </p:cNvPr>
          <p:cNvSpPr>
            <a:spLocks noGrp="1"/>
          </p:cNvSpPr>
          <p:nvPr>
            <p:ph type="sldNum" sz="quarter" idx="15"/>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0" name="Título 9">
            <a:extLst>
              <a:ext uri="{FF2B5EF4-FFF2-40B4-BE49-F238E27FC236}">
                <a16:creationId xmlns:a16="http://schemas.microsoft.com/office/drawing/2014/main" id="{9BB8B9F0-A458-406A-93FD-B51037C08306}"/>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2D481522-201F-4996-9579-5F11FA4F26ED}"/>
              </a:ext>
            </a:extLst>
          </p:cNvPr>
          <p:cNvSpPr>
            <a:spLocks noGrp="1"/>
          </p:cNvSpPr>
          <p:nvPr>
            <p:ph type="ftr" sz="quarter" idx="10"/>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D944CE59-25C2-4E40-866A-15718DC5A8F3}"/>
              </a:ext>
            </a:extLst>
          </p:cNvPr>
          <p:cNvSpPr>
            <a:spLocks noGrp="1"/>
          </p:cNvSpPr>
          <p:nvPr>
            <p:ph type="sldNum" sz="quarter" idx="11"/>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8" name="Título 7">
            <a:extLst>
              <a:ext uri="{FF2B5EF4-FFF2-40B4-BE49-F238E27FC236}">
                <a16:creationId xmlns:a16="http://schemas.microsoft.com/office/drawing/2014/main" id="{AEE8C60A-4B89-4ABC-BBDC-C63574125C5B}"/>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a:extLst>
              <a:ext uri="{FF2B5EF4-FFF2-40B4-BE49-F238E27FC236}">
                <a16:creationId xmlns:a16="http://schemas.microsoft.com/office/drawing/2014/main" id="{00C79C6B-1E44-4A07-A0FA-161D3AE6E50D}"/>
              </a:ext>
            </a:extLst>
          </p:cNvPr>
          <p:cNvSpPr>
            <a:spLocks noGrp="1"/>
          </p:cNvSpPr>
          <p:nvPr>
            <p:ph type="ftr" sz="quarter" idx="10"/>
          </p:nvPr>
        </p:nvSpPr>
        <p:spPr/>
        <p:txBody>
          <a:bodyPr rtlCol="0"/>
          <a:lstStyle/>
          <a:p>
            <a:pPr rtl="0"/>
            <a:r>
              <a:rPr lang="es-ES" noProof="0" dirty="0"/>
              <a:t>Agregue un pie de página</a:t>
            </a:r>
          </a:p>
        </p:txBody>
      </p:sp>
      <p:sp>
        <p:nvSpPr>
          <p:cNvPr id="5" name="Marcador de número de diapositiva 4">
            <a:extLst>
              <a:ext uri="{FF2B5EF4-FFF2-40B4-BE49-F238E27FC236}">
                <a16:creationId xmlns:a16="http://schemas.microsoft.com/office/drawing/2014/main" id="{8B871DF8-D19E-460F-92D7-165B9EBE2BCD}"/>
              </a:ext>
            </a:extLst>
          </p:cNvPr>
          <p:cNvSpPr>
            <a:spLocks noGrp="1"/>
          </p:cNvSpPr>
          <p:nvPr>
            <p:ph type="sldNum" sz="quarter" idx="11"/>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p:nvPr>
        </p:nvSpPr>
        <p:spPr>
          <a:xfrm>
            <a:off x="5092700" y="1016000"/>
            <a:ext cx="6486481" cy="5108938"/>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p:nvPr>
        </p:nvSpPr>
        <p:spPr>
          <a:xfrm>
            <a:off x="601681" y="3960000"/>
            <a:ext cx="4114800" cy="2164938"/>
          </a:xfrm>
        </p:spPr>
        <p:txBody>
          <a:bodyPr rtlCol="0"/>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p:nvPr>
        </p:nvSpPr>
        <p:spPr>
          <a:xfrm>
            <a:off x="601681" y="1016000"/>
            <a:ext cx="4114800" cy="2744226"/>
          </a:xfrm>
        </p:spPr>
        <p:txBody>
          <a:bodyPr rtlCol="0"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2" name="Marcador de pie de página 1">
            <a:extLst>
              <a:ext uri="{FF2B5EF4-FFF2-40B4-BE49-F238E27FC236}">
                <a16:creationId xmlns:a16="http://schemas.microsoft.com/office/drawing/2014/main" id="{EDB90D34-30D8-41A0-8277-15FABE7B46E4}"/>
              </a:ext>
            </a:extLst>
          </p:cNvPr>
          <p:cNvSpPr>
            <a:spLocks noGrp="1"/>
          </p:cNvSpPr>
          <p:nvPr>
            <p:ph type="ftr" sz="quarter" idx="10"/>
          </p:nvPr>
        </p:nvSpPr>
        <p:spPr>
          <a:xfrm>
            <a:off x="601682" y="6320622"/>
            <a:ext cx="4114800" cy="226714"/>
          </a:xfrm>
        </p:spPr>
        <p:txBody>
          <a:bodyPr rtlCol="0"/>
          <a:lstStyle/>
          <a:p>
            <a:pPr rtl="0"/>
            <a:r>
              <a:rPr lang="es-ES" noProof="0" dirty="0"/>
              <a:t>Agregue un pie de página</a:t>
            </a:r>
          </a:p>
        </p:txBody>
      </p:sp>
      <p:sp>
        <p:nvSpPr>
          <p:cNvPr id="5" name="Marcador de número de diapositiva 4">
            <a:extLst>
              <a:ext uri="{FF2B5EF4-FFF2-40B4-BE49-F238E27FC236}">
                <a16:creationId xmlns:a16="http://schemas.microsoft.com/office/drawing/2014/main" id="{2E3E9349-1106-4A24-B492-C0D854F00F1F}"/>
              </a:ext>
            </a:extLst>
          </p:cNvPr>
          <p:cNvSpPr>
            <a:spLocks noGrp="1"/>
          </p:cNvSpPr>
          <p:nvPr>
            <p:ph type="sldNum" sz="quarter" idx="11"/>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098FA49-168B-4F86-89CF-B8C8344F3316}"/>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Rectángulo 15">
            <a:extLst>
              <a:ext uri="{FF2B5EF4-FFF2-40B4-BE49-F238E27FC236}">
                <a16:creationId xmlns:a16="http://schemas.microsoft.com/office/drawing/2014/main" id="{515E1821-75EB-4FF2-8952-E1945C42D14F}"/>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092699" y="1"/>
            <a:ext cx="6486482" cy="6687110"/>
          </a:xfrm>
          <a:solidFill>
            <a:schemeClr val="tx1">
              <a:lumMod val="95000"/>
              <a:lumOff val="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Inserte o arrastre y coloque su foto</a:t>
            </a:r>
          </a:p>
        </p:txBody>
      </p:sp>
      <p:sp>
        <p:nvSpPr>
          <p:cNvPr id="12" name="Marcador de posición de texto 3">
            <a:extLst>
              <a:ext uri="{FF2B5EF4-FFF2-40B4-BE49-F238E27FC236}">
                <a16:creationId xmlns:a16="http://schemas.microsoft.com/office/drawing/2014/main" id="{F13AC73C-8104-4F0B-B04E-FB14DCFDBDF9}"/>
              </a:ext>
            </a:extLst>
          </p:cNvPr>
          <p:cNvSpPr>
            <a:spLocks noGrp="1"/>
          </p:cNvSpPr>
          <p:nvPr>
            <p:ph type="body" sz="half" idx="2"/>
          </p:nvPr>
        </p:nvSpPr>
        <p:spPr>
          <a:xfrm>
            <a:off x="601681" y="3960000"/>
            <a:ext cx="4114800" cy="2164938"/>
          </a:xfrm>
        </p:spPr>
        <p:txBody>
          <a:bodyPr rtlCol="0"/>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modificar los estilos de texto del patrón</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601679" y="1016000"/>
            <a:ext cx="4114801" cy="2744226"/>
          </a:xfrm>
        </p:spPr>
        <p:txBody>
          <a:bodyPr rtlCol="0"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4" name="Marcador de pie de página 3">
            <a:extLst>
              <a:ext uri="{FF2B5EF4-FFF2-40B4-BE49-F238E27FC236}">
                <a16:creationId xmlns:a16="http://schemas.microsoft.com/office/drawing/2014/main" id="{876306C0-C390-4360-B704-9B0A7311FF21}"/>
              </a:ext>
            </a:extLst>
          </p:cNvPr>
          <p:cNvSpPr>
            <a:spLocks noGrp="1"/>
          </p:cNvSpPr>
          <p:nvPr>
            <p:ph type="ftr" sz="quarter" idx="14"/>
          </p:nvPr>
        </p:nvSpPr>
        <p:spPr/>
        <p:txBody>
          <a:bodyPr rtlCol="0"/>
          <a:lstStyle/>
          <a:p>
            <a:pPr rtl="0"/>
            <a:r>
              <a:rPr lang="es-ES" noProof="0" dirty="0"/>
              <a:t>Agregue un pie de página</a:t>
            </a:r>
          </a:p>
        </p:txBody>
      </p:sp>
      <p:sp>
        <p:nvSpPr>
          <p:cNvPr id="5" name="Marcador de número de diapositiva 4">
            <a:extLst>
              <a:ext uri="{FF2B5EF4-FFF2-40B4-BE49-F238E27FC236}">
                <a16:creationId xmlns:a16="http://schemas.microsoft.com/office/drawing/2014/main" id="{C333A53F-6548-4F5B-AAEE-2E862AEB1A4C}"/>
              </a:ext>
            </a:extLst>
          </p:cNvPr>
          <p:cNvSpPr>
            <a:spLocks noGrp="1"/>
          </p:cNvSpPr>
          <p:nvPr>
            <p:ph type="sldNum" sz="quarter" idx="15"/>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17" name="Elipse 16">
            <a:extLst>
              <a:ext uri="{FF2B5EF4-FFF2-40B4-BE49-F238E27FC236}">
                <a16:creationId xmlns:a16="http://schemas.microsoft.com/office/drawing/2014/main" id="{4790D010-2852-DE49-BD36-340D6725D1D5}"/>
              </a:ext>
              <a:ext uri="{C183D7F6-B498-43B3-948B-1728B52AA6E4}">
                <adec:decorative xmlns:adec="http://schemas.microsoft.com/office/drawing/2017/decorative" val="1"/>
              </a:ext>
            </a:extLst>
          </p:cNvPr>
          <p:cNvSpPr/>
          <p:nvPr userDrawn="1"/>
        </p:nvSpPr>
        <p:spPr>
          <a:xfrm>
            <a:off x="3211925"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50910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3012253"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3012253"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18" name="Elipse 17">
            <a:extLst>
              <a:ext uri="{FF2B5EF4-FFF2-40B4-BE49-F238E27FC236}">
                <a16:creationId xmlns:a16="http://schemas.microsoft.com/office/drawing/2014/main" id="{C5D02C68-EB7D-E044-99A9-658364A3B2F0}"/>
              </a:ext>
              <a:ext uri="{C183D7F6-B498-43B3-948B-1728B52AA6E4}">
                <adec:decorative xmlns:adec="http://schemas.microsoft.com/office/drawing/2017/decorative" val="1"/>
              </a:ext>
            </a:extLst>
          </p:cNvPr>
          <p:cNvSpPr/>
          <p:nvPr userDrawn="1"/>
        </p:nvSpPr>
        <p:spPr>
          <a:xfrm>
            <a:off x="5487924"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8252"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8252"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19" name="Elipse 18">
            <a:extLst>
              <a:ext uri="{FF2B5EF4-FFF2-40B4-BE49-F238E27FC236}">
                <a16:creationId xmlns:a16="http://schemas.microsoft.com/office/drawing/2014/main" id="{45962E1D-1D13-2B48-9F3B-CE31039DD236}"/>
              </a:ext>
              <a:ext uri="{C183D7F6-B498-43B3-948B-1728B52AA6E4}">
                <adec:decorative xmlns:adec="http://schemas.microsoft.com/office/drawing/2017/decorative" val="1"/>
              </a:ext>
            </a:extLst>
          </p:cNvPr>
          <p:cNvSpPr/>
          <p:nvPr userDrawn="1"/>
        </p:nvSpPr>
        <p:spPr>
          <a:xfrm>
            <a:off x="7763923"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06110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564251"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564251"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4" name="Marcador de pie de página 3">
            <a:extLst>
              <a:ext uri="{FF2B5EF4-FFF2-40B4-BE49-F238E27FC236}">
                <a16:creationId xmlns:a16="http://schemas.microsoft.com/office/drawing/2014/main" id="{BDD481DA-8671-472C-B2CF-B134EDAD7A53}"/>
              </a:ext>
            </a:extLst>
          </p:cNvPr>
          <p:cNvSpPr>
            <a:spLocks noGrp="1"/>
          </p:cNvSpPr>
          <p:nvPr>
            <p:ph type="ftr" sz="quarter" idx="50"/>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B0ACC5C2-09E7-4586-9B5F-3532B87B93D0}"/>
              </a:ext>
            </a:extLst>
          </p:cNvPr>
          <p:cNvSpPr>
            <a:spLocks noGrp="1"/>
          </p:cNvSpPr>
          <p:nvPr>
            <p:ph type="sldNum" sz="quarter" idx="51"/>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3" name="Título 12">
            <a:extLst>
              <a:ext uri="{FF2B5EF4-FFF2-40B4-BE49-F238E27FC236}">
                <a16:creationId xmlns:a16="http://schemas.microsoft.com/office/drawing/2014/main" id="{1E54F41B-75D5-471F-9187-384BD10C883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23" name="Marcador de texto 4">
            <a:extLst>
              <a:ext uri="{FF2B5EF4-FFF2-40B4-BE49-F238E27FC236}">
                <a16:creationId xmlns:a16="http://schemas.microsoft.com/office/drawing/2014/main" id="{0E99A070-0D10-4FD0-959D-54B40AD04926}"/>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5" name="Elipse 24">
            <a:extLst>
              <a:ext uri="{FF2B5EF4-FFF2-40B4-BE49-F238E27FC236}">
                <a16:creationId xmlns:a16="http://schemas.microsoft.com/office/drawing/2014/main" id="{B9777B06-12C0-49D3-A18F-49D1E0574CE3}"/>
              </a:ext>
              <a:ext uri="{C183D7F6-B498-43B3-948B-1728B52AA6E4}">
                <adec:decorative xmlns:adec="http://schemas.microsoft.com/office/drawing/2017/decorative" val="1"/>
              </a:ext>
            </a:extLst>
          </p:cNvPr>
          <p:cNvSpPr/>
          <p:nvPr userDrawn="1"/>
        </p:nvSpPr>
        <p:spPr>
          <a:xfrm>
            <a:off x="7725080" y="29815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tx1"/>
        </a:solidFill>
        <a:effectLst/>
      </p:bgPr>
    </p:bg>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5E3B0AD5-3645-8443-891F-C0E1D9763D7A}"/>
              </a:ext>
              <a:ext uri="{C183D7F6-B498-43B3-948B-1728B52AA6E4}">
                <adec:decorative xmlns:adec="http://schemas.microsoft.com/office/drawing/2017/decorative" val="1"/>
              </a:ext>
            </a:extLst>
          </p:cNvPr>
          <p:cNvSpPr/>
          <p:nvPr userDrawn="1"/>
        </p:nvSpPr>
        <p:spPr>
          <a:xfrm>
            <a:off x="5957894" y="2284616"/>
            <a:ext cx="1471544" cy="1471544"/>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userDrawn="1">
            <p:ph type="pic" sz="quarter" idx="45" hasCustomPrompt="1"/>
          </p:nvPr>
        </p:nvSpPr>
        <p:spPr>
          <a:xfrm>
            <a:off x="63827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userDrawn="1">
            <p:ph type="body" sz="quarter" idx="17" hasCustomPrompt="1"/>
          </p:nvPr>
        </p:nvSpPr>
        <p:spPr>
          <a:xfrm>
            <a:off x="5883177"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userDrawn="1">
            <p:ph type="body" sz="quarter" idx="18" hasCustomPrompt="1"/>
          </p:nvPr>
        </p:nvSpPr>
        <p:spPr>
          <a:xfrm>
            <a:off x="5883177"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32" name="Elipse 31">
            <a:extLst>
              <a:ext uri="{FF2B5EF4-FFF2-40B4-BE49-F238E27FC236}">
                <a16:creationId xmlns:a16="http://schemas.microsoft.com/office/drawing/2014/main" id="{BE9B724A-B58C-CD4D-8980-C0DFE08B79B5}"/>
              </a:ext>
              <a:ext uri="{C183D7F6-B498-43B3-948B-1728B52AA6E4}">
                <adec:decorative xmlns:adec="http://schemas.microsoft.com/office/drawing/2017/decorative" val="1"/>
              </a:ext>
            </a:extLst>
          </p:cNvPr>
          <p:cNvSpPr/>
          <p:nvPr userDrawn="1"/>
        </p:nvSpPr>
        <p:spPr>
          <a:xfrm>
            <a:off x="7943613" y="2284616"/>
            <a:ext cx="1471544" cy="1471544"/>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userDrawn="1">
            <p:ph type="pic" sz="quarter" idx="47" hasCustomPrompt="1"/>
          </p:nvPr>
        </p:nvSpPr>
        <p:spPr>
          <a:xfrm>
            <a:off x="8368489"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userDrawn="1">
            <p:ph type="body" sz="quarter" idx="33" hasCustomPrompt="1"/>
          </p:nvPr>
        </p:nvSpPr>
        <p:spPr>
          <a:xfrm>
            <a:off x="7868896"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userDrawn="1">
            <p:ph type="body" sz="quarter" idx="34" hasCustomPrompt="1"/>
          </p:nvPr>
        </p:nvSpPr>
        <p:spPr>
          <a:xfrm>
            <a:off x="7868896"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33" name="Elipse 32">
            <a:extLst>
              <a:ext uri="{FF2B5EF4-FFF2-40B4-BE49-F238E27FC236}">
                <a16:creationId xmlns:a16="http://schemas.microsoft.com/office/drawing/2014/main" id="{28894D68-6E31-8646-BFD7-2C0D8C4CD961}"/>
              </a:ext>
              <a:ext uri="{C183D7F6-B498-43B3-948B-1728B52AA6E4}">
                <adec:decorative xmlns:adec="http://schemas.microsoft.com/office/drawing/2017/decorative" val="1"/>
              </a:ext>
            </a:extLst>
          </p:cNvPr>
          <p:cNvSpPr/>
          <p:nvPr userDrawn="1"/>
        </p:nvSpPr>
        <p:spPr>
          <a:xfrm>
            <a:off x="9929332" y="2284616"/>
            <a:ext cx="1471544" cy="1471544"/>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userDrawn="1">
            <p:ph type="pic" sz="quarter" idx="48" hasCustomPrompt="1"/>
          </p:nvPr>
        </p:nvSpPr>
        <p:spPr>
          <a:xfrm>
            <a:off x="1035420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userDrawn="1">
            <p:ph type="body" sz="quarter" idx="35" hasCustomPrompt="1"/>
          </p:nvPr>
        </p:nvSpPr>
        <p:spPr>
          <a:xfrm>
            <a:off x="9854615"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21" name="Marcador de texto 10">
            <a:extLst>
              <a:ext uri="{FF2B5EF4-FFF2-40B4-BE49-F238E27FC236}">
                <a16:creationId xmlns:a16="http://schemas.microsoft.com/office/drawing/2014/main" id="{903C64D8-B655-49E0-A776-8C6594DF12C9}"/>
              </a:ext>
            </a:extLst>
          </p:cNvPr>
          <p:cNvSpPr>
            <a:spLocks noGrp="1"/>
          </p:cNvSpPr>
          <p:nvPr userDrawn="1">
            <p:ph type="body" sz="quarter" idx="36" hasCustomPrompt="1"/>
          </p:nvPr>
        </p:nvSpPr>
        <p:spPr>
          <a:xfrm>
            <a:off x="9854615" y="4471987"/>
            <a:ext cx="1620000" cy="720000"/>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10" name="Marcador de posición de imagen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es-ES" noProof="0" dirty="0"/>
              <a:t>Inserte o arrastre y coloque la foto </a:t>
            </a:r>
            <a:br>
              <a:rPr lang="es-ES" noProof="0" dirty="0"/>
            </a:br>
            <a:r>
              <a:rPr lang="es-ES" noProof="0" dirty="0"/>
              <a:t>después utilice Enviar al fondo para conseguir un efecto superposición</a:t>
            </a:r>
          </a:p>
        </p:txBody>
      </p:sp>
      <p:sp>
        <p:nvSpPr>
          <p:cNvPr id="6" name="Marcador de número de diapositiva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51" name="Título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Haga clic para editar el estilo del título</a:t>
            </a:r>
          </a:p>
        </p:txBody>
      </p:sp>
      <p:sp>
        <p:nvSpPr>
          <p:cNvPr id="52" name="Subtítulo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2" name="Marcador de pie de página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rtlCol="0"/>
          <a:lstStyle/>
          <a:p>
            <a:pPr rtl="0"/>
            <a:r>
              <a:rPr lang="es-ES" noProof="0" dirty="0"/>
              <a:t>Agregue un pie de página</a:t>
            </a:r>
          </a:p>
        </p:txBody>
      </p:sp>
      <p:sp>
        <p:nvSpPr>
          <p:cNvPr id="22" name="Elipse 21">
            <a:extLst>
              <a:ext uri="{FF2B5EF4-FFF2-40B4-BE49-F238E27FC236}">
                <a16:creationId xmlns:a16="http://schemas.microsoft.com/office/drawing/2014/main" id="{99D3E8CF-7C38-4321-A56A-49D7CA2A814B}"/>
              </a:ext>
              <a:ext uri="{C183D7F6-B498-43B3-948B-1728B52AA6E4}">
                <adec:decorative xmlns:adec="http://schemas.microsoft.com/office/drawing/2017/decorative" val="1"/>
              </a:ext>
            </a:extLst>
          </p:cNvPr>
          <p:cNvSpPr/>
          <p:nvPr userDrawn="1"/>
        </p:nvSpPr>
        <p:spPr>
          <a:xfrm>
            <a:off x="9397157"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23" name="Grupo 22">
            <a:extLst>
              <a:ext uri="{FF2B5EF4-FFF2-40B4-BE49-F238E27FC236}">
                <a16:creationId xmlns:a16="http://schemas.microsoft.com/office/drawing/2014/main" id="{326A7FE8-1975-474D-B747-D7B028C10D81}"/>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24" name="Conector recto 23">
              <a:extLst>
                <a:ext uri="{FF2B5EF4-FFF2-40B4-BE49-F238E27FC236}">
                  <a16:creationId xmlns:a16="http://schemas.microsoft.com/office/drawing/2014/main" id="{7975FF3E-1E22-42B2-A043-163B207792B9}"/>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79571B2B-DE4E-494A-8C0A-567D1523D790}"/>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p:bg>
      <p:bgPr>
        <a:solidFill>
          <a:schemeClr val="tx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9D5DB0A-C96D-4B82-95B6-E7A7B8E6687B}"/>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46" name="Conector recto 45">
              <a:extLst>
                <a:ext uri="{FF2B5EF4-FFF2-40B4-BE49-F238E27FC236}">
                  <a16:creationId xmlns:a16="http://schemas.microsoft.com/office/drawing/2014/main" id="{B6D532F9-49C3-47DF-8512-474441940275}"/>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318F5508-636D-4B8E-B220-493139AF2313}"/>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10" name="Marcador de posición de imagen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es-ES" noProof="0" dirty="0"/>
              <a:t>Inserte o arrastre y coloque la foto </a:t>
            </a:r>
            <a:br>
              <a:rPr lang="es-ES" noProof="0" dirty="0"/>
            </a:br>
            <a:r>
              <a:rPr lang="es-ES" noProof="0" dirty="0"/>
              <a:t>después utilice Enviar al fondo para conseguir un efecto superposición</a:t>
            </a:r>
          </a:p>
        </p:txBody>
      </p:sp>
      <p:sp>
        <p:nvSpPr>
          <p:cNvPr id="6" name="Marcador de número de diapositiva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51" name="Título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rtlCol="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Haga clic para editar el estilo del título</a:t>
            </a:r>
          </a:p>
        </p:txBody>
      </p:sp>
      <p:sp>
        <p:nvSpPr>
          <p:cNvPr id="52" name="Subtítulo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2" name="Marcador de pie de página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rtlCol="0"/>
          <a:lstStyle/>
          <a:p>
            <a:pPr rtl="0"/>
            <a:r>
              <a:rPr lang="es-ES" noProof="0" dirty="0"/>
              <a:t>Agregue un pie de página</a:t>
            </a:r>
          </a:p>
        </p:txBody>
      </p:sp>
      <p:sp>
        <p:nvSpPr>
          <p:cNvPr id="22" name="Elipse 21">
            <a:extLst>
              <a:ext uri="{FF2B5EF4-FFF2-40B4-BE49-F238E27FC236}">
                <a16:creationId xmlns:a16="http://schemas.microsoft.com/office/drawing/2014/main" id="{390CA185-E043-470F-95CF-875B2290368D}"/>
              </a:ext>
              <a:ext uri="{C183D7F6-B498-43B3-948B-1728B52AA6E4}">
                <adec:decorative xmlns:adec="http://schemas.microsoft.com/office/drawing/2017/decorative" val="1"/>
              </a:ext>
            </a:extLst>
          </p:cNvPr>
          <p:cNvSpPr/>
          <p:nvPr userDrawn="1"/>
        </p:nvSpPr>
        <p:spPr>
          <a:xfrm>
            <a:off x="7101332" y="773488"/>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23" name="Marcador de posición de imagen 15">
            <a:extLst>
              <a:ext uri="{FF2B5EF4-FFF2-40B4-BE49-F238E27FC236}">
                <a16:creationId xmlns:a16="http://schemas.microsoft.com/office/drawing/2014/main" id="{B284336B-BAAE-481C-8386-97B014DFC438}"/>
              </a:ext>
            </a:extLst>
          </p:cNvPr>
          <p:cNvSpPr>
            <a:spLocks noGrp="1"/>
          </p:cNvSpPr>
          <p:nvPr>
            <p:ph type="pic" sz="quarter" idx="52" hasCustomPrompt="1"/>
          </p:nvPr>
        </p:nvSpPr>
        <p:spPr>
          <a:xfrm>
            <a:off x="73985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24" name="Marcador de texto 8">
            <a:extLst>
              <a:ext uri="{FF2B5EF4-FFF2-40B4-BE49-F238E27FC236}">
                <a16:creationId xmlns:a16="http://schemas.microsoft.com/office/drawing/2014/main" id="{CFDB63C1-8C36-4108-975B-33B0DBB80A29}"/>
              </a:ext>
            </a:extLst>
          </p:cNvPr>
          <p:cNvSpPr>
            <a:spLocks noGrp="1"/>
          </p:cNvSpPr>
          <p:nvPr>
            <p:ph type="body" sz="quarter" idx="17" hasCustomPrompt="1"/>
          </p:nvPr>
        </p:nvSpPr>
        <p:spPr>
          <a:xfrm>
            <a:off x="6898919" y="2310044"/>
            <a:ext cx="1620000" cy="252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1</a:t>
            </a:r>
          </a:p>
        </p:txBody>
      </p:sp>
      <p:sp>
        <p:nvSpPr>
          <p:cNvPr id="25" name="Marcador de texto 10">
            <a:extLst>
              <a:ext uri="{FF2B5EF4-FFF2-40B4-BE49-F238E27FC236}">
                <a16:creationId xmlns:a16="http://schemas.microsoft.com/office/drawing/2014/main" id="{A75A12D0-6487-4916-9346-CEBAF2AFB78A}"/>
              </a:ext>
            </a:extLst>
          </p:cNvPr>
          <p:cNvSpPr>
            <a:spLocks noGrp="1"/>
          </p:cNvSpPr>
          <p:nvPr>
            <p:ph type="body" sz="quarter" idx="18" hasCustomPrompt="1"/>
          </p:nvPr>
        </p:nvSpPr>
        <p:spPr>
          <a:xfrm>
            <a:off x="6898919" y="2702598"/>
            <a:ext cx="1620000" cy="434302"/>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26" name="Elipse 25">
            <a:extLst>
              <a:ext uri="{FF2B5EF4-FFF2-40B4-BE49-F238E27FC236}">
                <a16:creationId xmlns:a16="http://schemas.microsoft.com/office/drawing/2014/main" id="{F1A887C7-02BE-4F5E-8DCF-A46A0C58093F}"/>
              </a:ext>
              <a:ext uri="{C183D7F6-B498-43B3-948B-1728B52AA6E4}">
                <adec:decorative xmlns:adec="http://schemas.microsoft.com/office/drawing/2017/decorative" val="1"/>
              </a:ext>
            </a:extLst>
          </p:cNvPr>
          <p:cNvSpPr/>
          <p:nvPr userDrawn="1"/>
        </p:nvSpPr>
        <p:spPr>
          <a:xfrm>
            <a:off x="9232191" y="773488"/>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7" name="Marcador de posición de imagen 15">
            <a:extLst>
              <a:ext uri="{FF2B5EF4-FFF2-40B4-BE49-F238E27FC236}">
                <a16:creationId xmlns:a16="http://schemas.microsoft.com/office/drawing/2014/main" id="{B5A932A2-E3A1-45CA-994D-EEDA802E0EAD}"/>
              </a:ext>
            </a:extLst>
          </p:cNvPr>
          <p:cNvSpPr>
            <a:spLocks noGrp="1"/>
          </p:cNvSpPr>
          <p:nvPr>
            <p:ph type="pic" sz="quarter" idx="53" hasCustomPrompt="1"/>
          </p:nvPr>
        </p:nvSpPr>
        <p:spPr>
          <a:xfrm>
            <a:off x="95293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28" name="Marcador de texto 8">
            <a:extLst>
              <a:ext uri="{FF2B5EF4-FFF2-40B4-BE49-F238E27FC236}">
                <a16:creationId xmlns:a16="http://schemas.microsoft.com/office/drawing/2014/main" id="{BBCF784F-456C-4904-BC40-A4B0A58C6431}"/>
              </a:ext>
            </a:extLst>
          </p:cNvPr>
          <p:cNvSpPr>
            <a:spLocks noGrp="1"/>
          </p:cNvSpPr>
          <p:nvPr>
            <p:ph type="body" sz="quarter" idx="33" hasCustomPrompt="1"/>
          </p:nvPr>
        </p:nvSpPr>
        <p:spPr>
          <a:xfrm>
            <a:off x="9029778" y="2310044"/>
            <a:ext cx="1620000" cy="252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2</a:t>
            </a:r>
          </a:p>
        </p:txBody>
      </p:sp>
      <p:sp>
        <p:nvSpPr>
          <p:cNvPr id="29" name="Marcador de texto 10">
            <a:extLst>
              <a:ext uri="{FF2B5EF4-FFF2-40B4-BE49-F238E27FC236}">
                <a16:creationId xmlns:a16="http://schemas.microsoft.com/office/drawing/2014/main" id="{673EE3E7-3A9B-466C-9FD3-98D33887F408}"/>
              </a:ext>
            </a:extLst>
          </p:cNvPr>
          <p:cNvSpPr>
            <a:spLocks noGrp="1"/>
          </p:cNvSpPr>
          <p:nvPr>
            <p:ph type="body" sz="quarter" idx="34" hasCustomPrompt="1"/>
          </p:nvPr>
        </p:nvSpPr>
        <p:spPr>
          <a:xfrm>
            <a:off x="9029778" y="2702598"/>
            <a:ext cx="1620000" cy="434302"/>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30" name="Elipse 29">
            <a:extLst>
              <a:ext uri="{FF2B5EF4-FFF2-40B4-BE49-F238E27FC236}">
                <a16:creationId xmlns:a16="http://schemas.microsoft.com/office/drawing/2014/main" id="{22D0F7D1-0D65-4376-B381-E7B5C5F9EA0E}"/>
              </a:ext>
              <a:ext uri="{C183D7F6-B498-43B3-948B-1728B52AA6E4}">
                <adec:decorative xmlns:adec="http://schemas.microsoft.com/office/drawing/2017/decorative" val="1"/>
              </a:ext>
            </a:extLst>
          </p:cNvPr>
          <p:cNvSpPr/>
          <p:nvPr userDrawn="1"/>
        </p:nvSpPr>
        <p:spPr>
          <a:xfrm>
            <a:off x="7100354" y="3771131"/>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37" name="Marcador de posición de imagen 15">
            <a:extLst>
              <a:ext uri="{FF2B5EF4-FFF2-40B4-BE49-F238E27FC236}">
                <a16:creationId xmlns:a16="http://schemas.microsoft.com/office/drawing/2014/main" id="{FB596127-06BD-4C58-8ACA-B5598699CDCC}"/>
              </a:ext>
            </a:extLst>
          </p:cNvPr>
          <p:cNvSpPr>
            <a:spLocks noGrp="1"/>
          </p:cNvSpPr>
          <p:nvPr>
            <p:ph type="pic" sz="quarter" idx="54" hasCustomPrompt="1"/>
          </p:nvPr>
        </p:nvSpPr>
        <p:spPr>
          <a:xfrm>
            <a:off x="73975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38" name="Marcador de texto 8">
            <a:extLst>
              <a:ext uri="{FF2B5EF4-FFF2-40B4-BE49-F238E27FC236}">
                <a16:creationId xmlns:a16="http://schemas.microsoft.com/office/drawing/2014/main" id="{9D601562-9249-47A2-9550-804AE9F10FDB}"/>
              </a:ext>
            </a:extLst>
          </p:cNvPr>
          <p:cNvSpPr>
            <a:spLocks noGrp="1"/>
          </p:cNvSpPr>
          <p:nvPr>
            <p:ph type="body" sz="quarter" idx="45" hasCustomPrompt="1"/>
          </p:nvPr>
        </p:nvSpPr>
        <p:spPr>
          <a:xfrm>
            <a:off x="6898919" y="5329272"/>
            <a:ext cx="1620000" cy="252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3</a:t>
            </a:r>
          </a:p>
        </p:txBody>
      </p:sp>
      <p:sp>
        <p:nvSpPr>
          <p:cNvPr id="39" name="Marcador de texto 10">
            <a:extLst>
              <a:ext uri="{FF2B5EF4-FFF2-40B4-BE49-F238E27FC236}">
                <a16:creationId xmlns:a16="http://schemas.microsoft.com/office/drawing/2014/main" id="{F8B9D875-2C45-4EDA-9273-6A61CA99C815}"/>
              </a:ext>
            </a:extLst>
          </p:cNvPr>
          <p:cNvSpPr>
            <a:spLocks noGrp="1"/>
          </p:cNvSpPr>
          <p:nvPr>
            <p:ph type="body" sz="quarter" idx="46" hasCustomPrompt="1"/>
          </p:nvPr>
        </p:nvSpPr>
        <p:spPr>
          <a:xfrm>
            <a:off x="6898919" y="5721826"/>
            <a:ext cx="1620000" cy="434302"/>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40" name="Elipse 39">
            <a:extLst>
              <a:ext uri="{FF2B5EF4-FFF2-40B4-BE49-F238E27FC236}">
                <a16:creationId xmlns:a16="http://schemas.microsoft.com/office/drawing/2014/main" id="{7402406B-416D-47F8-A75D-831B8879AA66}"/>
              </a:ext>
              <a:ext uri="{C183D7F6-B498-43B3-948B-1728B52AA6E4}">
                <adec:decorative xmlns:adec="http://schemas.microsoft.com/office/drawing/2017/decorative" val="1"/>
              </a:ext>
            </a:extLst>
          </p:cNvPr>
          <p:cNvSpPr/>
          <p:nvPr userDrawn="1"/>
        </p:nvSpPr>
        <p:spPr>
          <a:xfrm>
            <a:off x="9231213" y="3771131"/>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s-ES" noProof="0" dirty="0"/>
          </a:p>
        </p:txBody>
      </p:sp>
      <p:sp>
        <p:nvSpPr>
          <p:cNvPr id="41" name="Marcador de posición de imagen 15">
            <a:extLst>
              <a:ext uri="{FF2B5EF4-FFF2-40B4-BE49-F238E27FC236}">
                <a16:creationId xmlns:a16="http://schemas.microsoft.com/office/drawing/2014/main" id="{52443373-B630-41A4-AD86-A84619AC81F1}"/>
              </a:ext>
            </a:extLst>
          </p:cNvPr>
          <p:cNvSpPr>
            <a:spLocks noGrp="1"/>
          </p:cNvSpPr>
          <p:nvPr>
            <p:ph type="pic" sz="quarter" idx="55" hasCustomPrompt="1"/>
          </p:nvPr>
        </p:nvSpPr>
        <p:spPr>
          <a:xfrm>
            <a:off x="95283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Icono</a:t>
            </a:r>
          </a:p>
        </p:txBody>
      </p:sp>
      <p:sp>
        <p:nvSpPr>
          <p:cNvPr id="42" name="Marcador de texto 8">
            <a:extLst>
              <a:ext uri="{FF2B5EF4-FFF2-40B4-BE49-F238E27FC236}">
                <a16:creationId xmlns:a16="http://schemas.microsoft.com/office/drawing/2014/main" id="{6BDB8BBD-CC0D-49EF-B446-80DF35EDE4F6}"/>
              </a:ext>
            </a:extLst>
          </p:cNvPr>
          <p:cNvSpPr>
            <a:spLocks noGrp="1"/>
          </p:cNvSpPr>
          <p:nvPr>
            <p:ph type="body" sz="quarter" idx="47" hasCustomPrompt="1"/>
          </p:nvPr>
        </p:nvSpPr>
        <p:spPr>
          <a:xfrm>
            <a:off x="9029778" y="5329272"/>
            <a:ext cx="1620000" cy="252000"/>
          </a:xfrm>
        </p:spPr>
        <p:txBody>
          <a:bodyPr rtlCol="0"/>
          <a:lstStyle>
            <a:lvl1pPr marL="0" indent="0" algn="ctr">
              <a:buFont typeface="Arial" panose="020B0604020202020204" pitchFamily="34" charset="0"/>
              <a:buNone/>
              <a:defRPr sz="1800">
                <a:solidFill>
                  <a:schemeClr val="bg1"/>
                </a:solidFill>
              </a:defRPr>
            </a:lvl1pPr>
          </a:lstStyle>
          <a:p>
            <a:pPr lvl="0" rtl="0"/>
            <a:r>
              <a:rPr lang="es-ES" noProof="0" dirty="0"/>
              <a:t>Viñeta 4</a:t>
            </a:r>
          </a:p>
        </p:txBody>
      </p:sp>
      <p:sp>
        <p:nvSpPr>
          <p:cNvPr id="43" name="Marcador de texto 10">
            <a:extLst>
              <a:ext uri="{FF2B5EF4-FFF2-40B4-BE49-F238E27FC236}">
                <a16:creationId xmlns:a16="http://schemas.microsoft.com/office/drawing/2014/main" id="{A277C0EF-3DAB-495B-AA7A-69450D86197A}"/>
              </a:ext>
            </a:extLst>
          </p:cNvPr>
          <p:cNvSpPr>
            <a:spLocks noGrp="1"/>
          </p:cNvSpPr>
          <p:nvPr>
            <p:ph type="body" sz="quarter" idx="48" hasCustomPrompt="1"/>
          </p:nvPr>
        </p:nvSpPr>
        <p:spPr>
          <a:xfrm>
            <a:off x="9029778" y="5721826"/>
            <a:ext cx="1620000" cy="434302"/>
          </a:xfrm>
        </p:spPr>
        <p:txBody>
          <a:bodyPr rtlCol="0"/>
          <a:lstStyle>
            <a:lvl1pPr marL="0" indent="0" algn="ctr">
              <a:buNone/>
              <a:defRPr sz="1400">
                <a:solidFill>
                  <a:schemeClr val="bg1"/>
                </a:solidFill>
              </a:defRPr>
            </a:lvl1pPr>
          </a:lstStyle>
          <a:p>
            <a:pPr lvl="0" rtl="0"/>
            <a:r>
              <a:rPr lang="es-ES" noProof="0" dirty="0"/>
              <a:t>Descripción de la viñeta</a:t>
            </a:r>
          </a:p>
        </p:txBody>
      </p:sp>
      <p:sp>
        <p:nvSpPr>
          <p:cNvPr id="31" name="Elipse 30">
            <a:extLst>
              <a:ext uri="{FF2B5EF4-FFF2-40B4-BE49-F238E27FC236}">
                <a16:creationId xmlns:a16="http://schemas.microsoft.com/office/drawing/2014/main" id="{8E1008A4-54EE-4B43-9BCF-279C5CEA2D52}"/>
              </a:ext>
              <a:ext uri="{C183D7F6-B498-43B3-948B-1728B52AA6E4}">
                <adec:decorative xmlns:adec="http://schemas.microsoft.com/office/drawing/2017/decorative" val="1"/>
              </a:ext>
            </a:extLst>
          </p:cNvPr>
          <p:cNvSpPr/>
          <p:nvPr userDrawn="1"/>
        </p:nvSpPr>
        <p:spPr>
          <a:xfrm>
            <a:off x="9839289" y="3753131"/>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2" name="Elipse 31">
            <a:extLst>
              <a:ext uri="{FF2B5EF4-FFF2-40B4-BE49-F238E27FC236}">
                <a16:creationId xmlns:a16="http://schemas.microsoft.com/office/drawing/2014/main" id="{8BD3F08B-8063-4DB3-9FBB-D9B9215CBA7C}"/>
              </a:ext>
              <a:ext uri="{C183D7F6-B498-43B3-948B-1728B52AA6E4}">
                <adec:decorative xmlns:adec="http://schemas.microsoft.com/office/drawing/2017/decorative" val="1"/>
              </a:ext>
            </a:extLst>
          </p:cNvPr>
          <p:cNvSpPr/>
          <p:nvPr userDrawn="1"/>
        </p:nvSpPr>
        <p:spPr>
          <a:xfrm>
            <a:off x="8293206" y="1345564"/>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4082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solidFill>
          <a:schemeClr val="tx1"/>
        </a:solidFill>
        <a:effectLst/>
      </p:bgPr>
    </p:bg>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4965CF9A-6F29-4DC3-B1BB-34A23DB8E5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86167" y="799242"/>
            <a:ext cx="10705833" cy="6195852"/>
          </a:xfrm>
          <a:prstGeom prst="rect">
            <a:avLst/>
          </a:prstGeom>
        </p:spPr>
      </p:pic>
      <p:cxnSp>
        <p:nvCxnSpPr>
          <p:cNvPr id="46" name="Conector recto 45">
            <a:extLst>
              <a:ext uri="{FF2B5EF4-FFF2-40B4-BE49-F238E27FC236}">
                <a16:creationId xmlns:a16="http://schemas.microsoft.com/office/drawing/2014/main" id="{B6D532F9-49C3-47DF-8512-474441940275}"/>
              </a:ext>
            </a:extLst>
          </p:cNvPr>
          <p:cNvCxnSpPr>
            <a:cxnSpLocks/>
          </p:cNvCxnSpPr>
          <p:nvPr userDrawn="1"/>
        </p:nvCxnSpPr>
        <p:spPr>
          <a:xfrm>
            <a:off x="545014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318F5508-636D-4B8E-B220-493139AF2313}"/>
              </a:ext>
            </a:extLst>
          </p:cNvPr>
          <p:cNvCxnSpPr>
            <a:cxnSpLocks/>
          </p:cNvCxnSpPr>
          <p:nvPr userDrawn="1"/>
        </p:nvCxnSpPr>
        <p:spPr>
          <a:xfrm>
            <a:off x="44132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51" name="Título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1288050"/>
            <a:ext cx="4993813" cy="5472319"/>
          </a:xfrm>
          <a:solidFill>
            <a:schemeClr val="tx1">
              <a:alpha val="70000"/>
            </a:schemeClr>
          </a:solidFill>
        </p:spPr>
        <p:txBody>
          <a:bodyPr tIns="288000" rIns="252000" bIns="1188000" rtlCol="0" anchor="t"/>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pPr rtl="0"/>
            <a:r>
              <a:rPr lang="es-ES" noProof="0" dirty="0"/>
              <a:t>Haga clic para editar el estilo del título</a:t>
            </a:r>
          </a:p>
        </p:txBody>
      </p:sp>
      <p:sp>
        <p:nvSpPr>
          <p:cNvPr id="52" name="Subtítulo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2971788"/>
            <a:ext cx="4283297" cy="474448"/>
          </a:xfrm>
        </p:spPr>
        <p:txBody>
          <a:bodyPr rtlCol="0"/>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2" name="Marcador de pie de página 11">
            <a:extLst>
              <a:ext uri="{FF2B5EF4-FFF2-40B4-BE49-F238E27FC236}">
                <a16:creationId xmlns:a16="http://schemas.microsoft.com/office/drawing/2014/main" id="{97C8985C-2F2E-4023-BF66-5BBA9C57A891}"/>
              </a:ext>
            </a:extLst>
          </p:cNvPr>
          <p:cNvSpPr>
            <a:spLocks noGrp="1"/>
          </p:cNvSpPr>
          <p:nvPr userDrawn="1">
            <p:ph type="ftr" sz="quarter" idx="51"/>
          </p:nvPr>
        </p:nvSpPr>
        <p:spPr>
          <a:xfrm>
            <a:off x="5883177" y="6320622"/>
            <a:ext cx="4114800" cy="226714"/>
          </a:xfrm>
        </p:spPr>
        <p:txBody>
          <a:bodyPr rtlCol="0"/>
          <a:lstStyle/>
          <a:p>
            <a:pPr rtl="0"/>
            <a:r>
              <a:rPr lang="es-ES" noProof="0" dirty="0"/>
              <a:t>Agregue un pie de página</a:t>
            </a:r>
          </a:p>
        </p:txBody>
      </p:sp>
      <p:sp>
        <p:nvSpPr>
          <p:cNvPr id="32" name="Marcador de posición de imagen 10">
            <a:extLst>
              <a:ext uri="{FF2B5EF4-FFF2-40B4-BE49-F238E27FC236}">
                <a16:creationId xmlns:a16="http://schemas.microsoft.com/office/drawing/2014/main" id="{3F940399-0EA2-4F26-93EA-6EF93D869CE8}"/>
              </a:ext>
            </a:extLst>
          </p:cNvPr>
          <p:cNvSpPr>
            <a:spLocks noGrp="1"/>
          </p:cNvSpPr>
          <p:nvPr userDrawn="1">
            <p:ph type="pic" sz="quarter" idx="13" hasCustomPrompt="1"/>
          </p:nvPr>
        </p:nvSpPr>
        <p:spPr>
          <a:xfrm>
            <a:off x="6488111" y="1288050"/>
            <a:ext cx="5703889" cy="4320000"/>
          </a:xfrm>
          <a:solidFill>
            <a:schemeClr val="tx1"/>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Inserte o arrastre y coloque su diseño de la pantalla aquí</a:t>
            </a:r>
          </a:p>
        </p:txBody>
      </p:sp>
      <p:sp>
        <p:nvSpPr>
          <p:cNvPr id="33" name="Marcador de contenido 2">
            <a:extLst>
              <a:ext uri="{FF2B5EF4-FFF2-40B4-BE49-F238E27FC236}">
                <a16:creationId xmlns:a16="http://schemas.microsoft.com/office/drawing/2014/main" id="{3DD41659-75CD-4A77-8E99-4A04870C7FE0}"/>
              </a:ext>
            </a:extLst>
          </p:cNvPr>
          <p:cNvSpPr>
            <a:spLocks noGrp="1"/>
          </p:cNvSpPr>
          <p:nvPr userDrawn="1">
            <p:ph idx="52"/>
          </p:nvPr>
        </p:nvSpPr>
        <p:spPr>
          <a:xfrm>
            <a:off x="890787" y="3639469"/>
            <a:ext cx="4283297" cy="180000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181688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bg1"/>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bg1"/>
                </a:solidFill>
                <a:latin typeface="+mj-lt"/>
                <a:cs typeface="Arial" panose="020B0604020202020204" pitchFamily="34" charset="0"/>
              </a:defRPr>
            </a:lvl1pPr>
          </a:lstStyle>
          <a:p>
            <a:pPr lvl="0" rtl="0"/>
            <a:r>
              <a:rPr lang="es-ES" noProof="0" dirty="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CEE124F1-8800-42C8-84AC-ADC1E7EDAAA9}"/>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5E0BC414-34B2-428E-A2A3-9A5865619848}"/>
              </a:ext>
            </a:extLst>
          </p:cNvPr>
          <p:cNvSpPr>
            <a:spLocks noGrp="1"/>
          </p:cNvSpPr>
          <p:nvPr>
            <p:ph type="ftr" sz="quarter" idx="18"/>
          </p:nvPr>
        </p:nvSpPr>
        <p:spPr/>
        <p:txBody>
          <a:bodyPr rtlCol="0"/>
          <a:lstStyle/>
          <a:p>
            <a:pPr rtl="0"/>
            <a:r>
              <a:rPr lang="es-ES" noProof="0" dirty="0"/>
              <a:t>Agregue un pie de página</a:t>
            </a:r>
          </a:p>
        </p:txBody>
      </p:sp>
      <p:sp>
        <p:nvSpPr>
          <p:cNvPr id="9" name="Marcador de número de diapositiva 8">
            <a:extLst>
              <a:ext uri="{FF2B5EF4-FFF2-40B4-BE49-F238E27FC236}">
                <a16:creationId xmlns:a16="http://schemas.microsoft.com/office/drawing/2014/main" id="{03552ADA-7D42-4A8D-A7EE-45243B688064}"/>
              </a:ext>
            </a:extLst>
          </p:cNvPr>
          <p:cNvSpPr>
            <a:spLocks noGrp="1"/>
          </p:cNvSpPr>
          <p:nvPr>
            <p:ph type="sldNum" sz="quarter" idx="19"/>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3" name="Marcador de texto 4">
            <a:extLst>
              <a:ext uri="{FF2B5EF4-FFF2-40B4-BE49-F238E27FC236}">
                <a16:creationId xmlns:a16="http://schemas.microsoft.com/office/drawing/2014/main" id="{49527026-8CF5-41F5-92D1-B7C6EF5B81FA}"/>
              </a:ext>
            </a:extLst>
          </p:cNvPr>
          <p:cNvSpPr>
            <a:spLocks noGrp="1"/>
          </p:cNvSpPr>
          <p:nvPr>
            <p:ph type="body" sz="quarter" idx="20"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ZA" dirty="0">
                <a:solidFill>
                  <a:schemeClr val="lt1"/>
                </a:solidFill>
              </a:defRPr>
            </a:lvl1pPr>
          </a:lstStyle>
          <a:p>
            <a:pPr marL="0" lvl="0" algn="ctr" rtl="0"/>
            <a:r>
              <a:rPr lang="es-ES" noProof="0" dirty="0"/>
              <a:t>Encabezado de sección</a:t>
            </a:r>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ZA" dirty="0">
                <a:solidFill>
                  <a:schemeClr val="lt1"/>
                </a:solidFill>
              </a:defRPr>
            </a:lvl1pPr>
          </a:lstStyle>
          <a:p>
            <a:pPr marL="0" lvl="0" algn="ctr" rtl="0"/>
            <a:r>
              <a:rPr lang="es-ES" noProof="0" dirty="0"/>
              <a:t>Encabezado de la sección</a:t>
            </a:r>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dirty="0"/>
            </a:lvl1pPr>
          </a:lstStyle>
          <a:p>
            <a:pPr marL="266700" lvl="0" indent="-266700" algn="ctr" rtl="0"/>
            <a:r>
              <a:rPr lang="es-ES" noProof="0" dirty="0"/>
              <a:t>Encabezado de la sección</a:t>
            </a:r>
          </a:p>
        </p:txBody>
      </p:sp>
      <p:sp>
        <p:nvSpPr>
          <p:cNvPr id="34" name="Forma libre: Forma 33">
            <a:extLst>
              <a:ext uri="{FF2B5EF4-FFF2-40B4-BE49-F238E27FC236}">
                <a16:creationId xmlns:a16="http://schemas.microsoft.com/office/drawing/2014/main" id="{130F96C7-098F-4133-9155-82499E25F7EC}"/>
              </a:ext>
            </a:extLst>
          </p:cNvPr>
          <p:cNvSpPr/>
          <p:nvPr userDrawn="1"/>
        </p:nvSpPr>
        <p:spPr>
          <a:xfrm>
            <a:off x="4123560" y="2671832"/>
            <a:ext cx="646927" cy="2190705"/>
          </a:xfrm>
          <a:custGeom>
            <a:avLst/>
            <a:gdLst>
              <a:gd name="connsiteX0" fmla="*/ 348641 w 646927"/>
              <a:gd name="connsiteY0" fmla="*/ 0 h 2190705"/>
              <a:gd name="connsiteX1" fmla="*/ 384533 w 646927"/>
              <a:gd name="connsiteY1" fmla="*/ 59080 h 2190705"/>
              <a:gd name="connsiteX2" fmla="*/ 646927 w 646927"/>
              <a:gd name="connsiteY2" fmla="*/ 1095353 h 2190705"/>
              <a:gd name="connsiteX3" fmla="*/ 384533 w 646927"/>
              <a:gd name="connsiteY3" fmla="*/ 2131626 h 2190705"/>
              <a:gd name="connsiteX4" fmla="*/ 348642 w 646927"/>
              <a:gd name="connsiteY4" fmla="*/ 2190705 h 2190705"/>
              <a:gd name="connsiteX5" fmla="*/ 324877 w 646927"/>
              <a:gd name="connsiteY5" fmla="*/ 2158925 h 2190705"/>
              <a:gd name="connsiteX6" fmla="*/ 0 w 646927"/>
              <a:gd name="connsiteY6" fmla="*/ 1095352 h 2190705"/>
              <a:gd name="connsiteX7" fmla="*/ 324877 w 646927"/>
              <a:gd name="connsiteY7" fmla="*/ 31780 h 2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927" h="2190705">
                <a:moveTo>
                  <a:pt x="348641" y="0"/>
                </a:moveTo>
                <a:lnTo>
                  <a:pt x="384533" y="59080"/>
                </a:lnTo>
                <a:cubicBezTo>
                  <a:pt x="551874" y="367126"/>
                  <a:pt x="646927" y="720139"/>
                  <a:pt x="646927" y="1095353"/>
                </a:cubicBezTo>
                <a:cubicBezTo>
                  <a:pt x="646927" y="1470567"/>
                  <a:pt x="551874" y="1823580"/>
                  <a:pt x="384533" y="2131626"/>
                </a:cubicBezTo>
                <a:lnTo>
                  <a:pt x="348642" y="2190705"/>
                </a:lnTo>
                <a:lnTo>
                  <a:pt x="324877" y="2158925"/>
                </a:lnTo>
                <a:cubicBezTo>
                  <a:pt x="119767" y="1855322"/>
                  <a:pt x="0" y="1489323"/>
                  <a:pt x="0" y="1095352"/>
                </a:cubicBezTo>
                <a:cubicBezTo>
                  <a:pt x="0" y="701381"/>
                  <a:pt x="119767" y="335383"/>
                  <a:pt x="324877" y="31780"/>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rtl="0">
              <a:lnSpc>
                <a:spcPct val="90000"/>
              </a:lnSpc>
              <a:spcBef>
                <a:spcPts val="1000"/>
              </a:spcBef>
              <a:buFont typeface="Arial" panose="020B0604020202020204" pitchFamily="34" charset="0"/>
              <a:buNone/>
            </a:pPr>
            <a:endParaRPr lang="es-ES" noProof="0" dirty="0">
              <a:solidFill>
                <a:schemeClr val="bg1"/>
              </a:solidFill>
            </a:endParaRPr>
          </a:p>
        </p:txBody>
      </p:sp>
      <p:sp>
        <p:nvSpPr>
          <p:cNvPr id="33" name="Forma libre: Forma 32">
            <a:extLst>
              <a:ext uri="{FF2B5EF4-FFF2-40B4-BE49-F238E27FC236}">
                <a16:creationId xmlns:a16="http://schemas.microsoft.com/office/drawing/2014/main" id="{846AA56D-F7DE-4D68-A178-7B35A0A68A2C}"/>
              </a:ext>
            </a:extLst>
          </p:cNvPr>
          <p:cNvSpPr/>
          <p:nvPr userDrawn="1"/>
        </p:nvSpPr>
        <p:spPr>
          <a:xfrm>
            <a:off x="7445617" y="2900739"/>
            <a:ext cx="473084" cy="1732886"/>
          </a:xfrm>
          <a:custGeom>
            <a:avLst/>
            <a:gdLst>
              <a:gd name="connsiteX0" fmla="*/ 262899 w 473084"/>
              <a:gd name="connsiteY0" fmla="*/ 0 h 1732886"/>
              <a:gd name="connsiteX1" fmla="*/ 323595 w 473084"/>
              <a:gd name="connsiteY1" fmla="*/ 125997 h 1732886"/>
              <a:gd name="connsiteX2" fmla="*/ 473084 w 473084"/>
              <a:gd name="connsiteY2" fmla="*/ 866443 h 1732886"/>
              <a:gd name="connsiteX3" fmla="*/ 323595 w 473084"/>
              <a:gd name="connsiteY3" fmla="*/ 1606889 h 1732886"/>
              <a:gd name="connsiteX4" fmla="*/ 262899 w 473084"/>
              <a:gd name="connsiteY4" fmla="*/ 1732886 h 1732886"/>
              <a:gd name="connsiteX5" fmla="*/ 188298 w 473084"/>
              <a:gd name="connsiteY5" fmla="*/ 1610089 h 1732886"/>
              <a:gd name="connsiteX6" fmla="*/ 0 w 473084"/>
              <a:gd name="connsiteY6" fmla="*/ 866443 h 1732886"/>
              <a:gd name="connsiteX7" fmla="*/ 188298 w 473084"/>
              <a:gd name="connsiteY7" fmla="*/ 122798 h 17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084" h="1732886">
                <a:moveTo>
                  <a:pt x="262899" y="0"/>
                </a:moveTo>
                <a:lnTo>
                  <a:pt x="323595" y="125997"/>
                </a:lnTo>
                <a:cubicBezTo>
                  <a:pt x="419855" y="353581"/>
                  <a:pt x="473084" y="603796"/>
                  <a:pt x="473084" y="866443"/>
                </a:cubicBezTo>
                <a:cubicBezTo>
                  <a:pt x="473084" y="1129091"/>
                  <a:pt x="419855" y="1379306"/>
                  <a:pt x="323595" y="1606889"/>
                </a:cubicBezTo>
                <a:lnTo>
                  <a:pt x="262899" y="1732886"/>
                </a:lnTo>
                <a:lnTo>
                  <a:pt x="188298" y="1610089"/>
                </a:lnTo>
                <a:cubicBezTo>
                  <a:pt x="68212" y="1389030"/>
                  <a:pt x="0" y="1135702"/>
                  <a:pt x="0" y="866443"/>
                </a:cubicBezTo>
                <a:cubicBezTo>
                  <a:pt x="0" y="597184"/>
                  <a:pt x="68212" y="343856"/>
                  <a:pt x="188298" y="122798"/>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rtl="0">
              <a:lnSpc>
                <a:spcPct val="90000"/>
              </a:lnSpc>
              <a:spcBef>
                <a:spcPts val="1000"/>
              </a:spcBef>
              <a:buFont typeface="Arial" panose="020B0604020202020204" pitchFamily="34" charset="0"/>
              <a:buNone/>
            </a:pPr>
            <a:endParaRPr lang="es-ES" noProof="0" dirty="0">
              <a:solidFill>
                <a:schemeClr val="bg1"/>
              </a:solidFill>
            </a:endParaRP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0913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0913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0913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4" name="Título 3">
            <a:extLst>
              <a:ext uri="{FF2B5EF4-FFF2-40B4-BE49-F238E27FC236}">
                <a16:creationId xmlns:a16="http://schemas.microsoft.com/office/drawing/2014/main" id="{8BE60A3F-C4C6-4B36-95C8-D6B9BFEABD22}"/>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773C13C2-0AB1-4148-839D-5541DF3B6FAA}"/>
              </a:ext>
            </a:extLst>
          </p:cNvPr>
          <p:cNvSpPr>
            <a:spLocks noGrp="1"/>
          </p:cNvSpPr>
          <p:nvPr>
            <p:ph type="ftr" sz="quarter" idx="35"/>
          </p:nvPr>
        </p:nvSpPr>
        <p:spPr/>
        <p:txBody>
          <a:bodyPr rtlCol="0"/>
          <a:lstStyle/>
          <a:p>
            <a:pPr rtl="0"/>
            <a:r>
              <a:rPr lang="es-ES" noProof="0" dirty="0"/>
              <a:t>Agregue un pie de página</a:t>
            </a:r>
          </a:p>
        </p:txBody>
      </p:sp>
      <p:sp>
        <p:nvSpPr>
          <p:cNvPr id="17" name="Marcador de número de diapositiva 16">
            <a:extLst>
              <a:ext uri="{FF2B5EF4-FFF2-40B4-BE49-F238E27FC236}">
                <a16:creationId xmlns:a16="http://schemas.microsoft.com/office/drawing/2014/main" id="{D3335684-35F6-427A-9110-6965E7EACD9E}"/>
              </a:ext>
            </a:extLst>
          </p:cNvPr>
          <p:cNvSpPr>
            <a:spLocks noGrp="1"/>
          </p:cNvSpPr>
          <p:nvPr>
            <p:ph type="sldNum" sz="quarter" idx="36"/>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
        <p:nvSpPr>
          <p:cNvPr id="18" name="Marcador de texto 4">
            <a:extLst>
              <a:ext uri="{FF2B5EF4-FFF2-40B4-BE49-F238E27FC236}">
                <a16:creationId xmlns:a16="http://schemas.microsoft.com/office/drawing/2014/main" id="{7968EE05-411F-4127-9247-9A4C13FA0F89}"/>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9" name="Elipse 18">
            <a:extLst>
              <a:ext uri="{FF2B5EF4-FFF2-40B4-BE49-F238E27FC236}">
                <a16:creationId xmlns:a16="http://schemas.microsoft.com/office/drawing/2014/main" id="{4F184B85-CF0D-4108-84D1-D399A7A65D56}"/>
              </a:ext>
            </a:extLst>
          </p:cNvPr>
          <p:cNvSpPr/>
          <p:nvPr userDrawn="1"/>
        </p:nvSpPr>
        <p:spPr>
          <a:xfrm>
            <a:off x="7431629" y="3729282"/>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16725"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16944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021400" y="1069941"/>
            <a:ext cx="1980000" cy="252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021400" y="5983879"/>
            <a:ext cx="1980000" cy="252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bg1"/>
                </a:solidFill>
              </a:defRPr>
            </a:lvl1pPr>
          </a:lstStyle>
          <a:p>
            <a:pPr lvl="0" rtl="0"/>
            <a:r>
              <a:rPr lang="es-ES" noProof="0" dirty="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610800" y="3354600"/>
            <a:ext cx="1980000" cy="252000"/>
          </a:xfrm>
        </p:spPr>
        <p:txBody>
          <a:bodyPr rtlCol="0"/>
          <a:lstStyle>
            <a:lvl1pPr marL="0" indent="0" algn="r">
              <a:buFont typeface="Arial" panose="020B0604020202020204" pitchFamily="34" charset="0"/>
              <a:buNone/>
              <a:defRPr sz="1400">
                <a:solidFill>
                  <a:schemeClr val="bg1"/>
                </a:solidFill>
              </a:defRPr>
            </a:lvl1pPr>
          </a:lstStyle>
          <a:p>
            <a:pPr lvl="0" rtl="0"/>
            <a:r>
              <a:rPr lang="es-ES" noProof="0" dirty="0"/>
              <a:t>Título del cuadrante</a:t>
            </a:r>
          </a:p>
        </p:txBody>
      </p:sp>
      <p:sp>
        <p:nvSpPr>
          <p:cNvPr id="4" name="Título 3">
            <a:extLst>
              <a:ext uri="{FF2B5EF4-FFF2-40B4-BE49-F238E27FC236}">
                <a16:creationId xmlns:a16="http://schemas.microsoft.com/office/drawing/2014/main" id="{DC5FA8FA-BF7A-4B3E-8DB9-5EC31D50BF02}"/>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5" name="Marcador de posición de pie de página 4">
            <a:extLst>
              <a:ext uri="{FF2B5EF4-FFF2-40B4-BE49-F238E27FC236}">
                <a16:creationId xmlns:a16="http://schemas.microsoft.com/office/drawing/2014/main" id="{6CFE0CE7-9A60-466A-9250-F9584A521985}"/>
              </a:ext>
            </a:extLst>
          </p:cNvPr>
          <p:cNvSpPr>
            <a:spLocks noGrp="1"/>
          </p:cNvSpPr>
          <p:nvPr>
            <p:ph type="ftr" sz="quarter" idx="18"/>
          </p:nvPr>
        </p:nvSpPr>
        <p:spPr/>
        <p:txBody>
          <a:bodyPr rtlCol="0"/>
          <a:lstStyle/>
          <a:p>
            <a:pPr rtl="0"/>
            <a:r>
              <a:rPr lang="es-ES" noProof="0" dirty="0"/>
              <a:t>Agregue un pie de página</a:t>
            </a:r>
          </a:p>
        </p:txBody>
      </p:sp>
      <p:sp>
        <p:nvSpPr>
          <p:cNvPr id="7" name="Marcador de número de diapositiva 6">
            <a:extLst>
              <a:ext uri="{FF2B5EF4-FFF2-40B4-BE49-F238E27FC236}">
                <a16:creationId xmlns:a16="http://schemas.microsoft.com/office/drawing/2014/main" id="{35506C98-179A-4BE0-854E-C0F17963757F}"/>
              </a:ext>
            </a:extLst>
          </p:cNvPr>
          <p:cNvSpPr>
            <a:spLocks noGrp="1"/>
          </p:cNvSpPr>
          <p:nvPr>
            <p:ph type="sldNum" sz="quarter" idx="19"/>
          </p:nvPr>
        </p:nvSpPr>
        <p:spPr/>
        <p:txBody>
          <a:bodyPr rtlCol="0"/>
          <a:lstStyle/>
          <a:p>
            <a:pPr rtl="0"/>
            <a:r>
              <a:rPr lang="es-ES" noProof="0" dirty="0"/>
              <a:t>página </a:t>
            </a:r>
            <a:fld id="{19B51A1E-902D-48AF-9020-955120F399B6}" type="slidenum">
              <a:rPr lang="es-ES" b="1" i="1" noProof="0" smtClean="0"/>
              <a:pPr rtl="0"/>
              <a:t>‹Nº›</a:t>
            </a:fld>
            <a:endParaRPr lang="es-ES" b="1" i="1"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B6CB7A4-3F87-40B5-90E8-CDBE273668A3}"/>
              </a:ext>
            </a:extLst>
          </p:cNvPr>
          <p:cNvSpPr/>
          <p:nvPr userDrawn="1"/>
        </p:nvSpPr>
        <p:spPr>
          <a:xfrm>
            <a:off x="11580000" y="6704160"/>
            <a:ext cx="612000" cy="15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a:extLst>
              <a:ext uri="{FF2B5EF4-FFF2-40B4-BE49-F238E27FC236}">
                <a16:creationId xmlns:a16="http://schemas.microsoft.com/office/drawing/2014/main" id="{2D8A2F97-6D60-46FC-A9F8-936208153882}"/>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2" name="Imagen 11">
            <a:extLst>
              <a:ext uri="{FF2B5EF4-FFF2-40B4-BE49-F238E27FC236}">
                <a16:creationId xmlns:a16="http://schemas.microsoft.com/office/drawing/2014/main" id="{F590B2D3-A5A2-4560-AC65-2077AE62E3CA}"/>
              </a:ext>
            </a:extLst>
          </p:cNvPr>
          <p:cNvPicPr>
            <a:picLocks noChangeAspect="1"/>
          </p:cNvPicPr>
          <p:nvPr userDrawn="1"/>
        </p:nvPicPr>
        <p:blipFill>
          <a:blip r:embed="rId27" cstate="screen">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a:ext>
            </a:extLst>
          </a:blip>
          <a:stretch>
            <a:fillRect/>
          </a:stretch>
        </p:blipFill>
        <p:spPr>
          <a:xfrm>
            <a:off x="10720349" y="162707"/>
            <a:ext cx="1308679" cy="504924"/>
          </a:xfrm>
          <a:prstGeom prst="rect">
            <a:avLst/>
          </a:prstGeom>
        </p:spPr>
      </p:pic>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601682" y="432000"/>
            <a:ext cx="9973553" cy="432000"/>
          </a:xfrm>
          <a:prstGeom prst="rect">
            <a:avLst/>
          </a:prstGeom>
        </p:spPr>
        <p:txBody>
          <a:bodyPr vert="horz" lIns="0" tIns="0" rIns="0" bIns="0" rtlCol="0" anchor="ctr">
            <a:no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601682" y="1152000"/>
            <a:ext cx="10999767" cy="5039250"/>
          </a:xfrm>
          <a:prstGeom prst="rect">
            <a:avLst/>
          </a:prstGeom>
        </p:spPr>
        <p:txBody>
          <a:bodyPr vert="horz" lIns="0" tIns="0" rIns="0" bIns="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601682" y="6320622"/>
            <a:ext cx="4114800" cy="226714"/>
          </a:xfrm>
          <a:prstGeom prst="rect">
            <a:avLst/>
          </a:prstGeom>
        </p:spPr>
        <p:txBody>
          <a:bodyPr vert="horz" lIns="0" tIns="0" rIns="0" bIns="0" rtlCol="0" anchor="ctr"/>
          <a:lstStyle>
            <a:lvl1pPr algn="l">
              <a:defRPr sz="1200">
                <a:solidFill>
                  <a:schemeClr val="bg1"/>
                </a:solidFill>
              </a:defRPr>
            </a:lvl1pPr>
          </a:lstStyle>
          <a:p>
            <a:pPr rtl="0"/>
            <a:r>
              <a:rPr lang="es-ES" noProof="0" dirty="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601450" y="6687111"/>
            <a:ext cx="548755" cy="153841"/>
          </a:xfrm>
          <a:prstGeom prst="rect">
            <a:avLst/>
          </a:prstGeom>
          <a:ln w="3175">
            <a:noFill/>
          </a:ln>
        </p:spPr>
        <p:txBody>
          <a:bodyPr vert="horz" lIns="0" tIns="0" rIns="0" bIns="0" rtlCol="0" anchor="ctr"/>
          <a:lstStyle>
            <a:lvl1pPr algn="r">
              <a:defRPr sz="900">
                <a:solidFill>
                  <a:schemeClr val="bg1"/>
                </a:solidFill>
              </a:defRPr>
            </a:lvl1pPr>
          </a:lstStyle>
          <a:p>
            <a:pPr rtl="0"/>
            <a:r>
              <a:rPr lang="es-ES" noProof="0" dirty="0"/>
              <a:t>página </a:t>
            </a:r>
            <a:fld id="{19B51A1E-902D-48AF-9020-955120F399B6}" type="slidenum">
              <a:rPr lang="es-ES" b="1" i="1" noProof="0" smtClean="0"/>
              <a:pPr rtl="0"/>
              <a:t>‹Nº›</a:t>
            </a:fld>
            <a:endParaRPr lang="es-ES" b="1" i="1" noProof="0" dirty="0"/>
          </a:p>
        </p:txBody>
      </p:sp>
      <p:sp>
        <p:nvSpPr>
          <p:cNvPr id="13" name="Rectángulo 12">
            <a:extLst>
              <a:ext uri="{FF2B5EF4-FFF2-40B4-BE49-F238E27FC236}">
                <a16:creationId xmlns:a16="http://schemas.microsoft.com/office/drawing/2014/main" id="{2FDBAFA2-F5E0-42BB-B15D-53BACE961ED2}"/>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84" r:id="rId5"/>
    <p:sldLayoutId id="2147483685" r:id="rId6"/>
    <p:sldLayoutId id="2147483668" r:id="rId7"/>
    <p:sldLayoutId id="2147483669" r:id="rId8"/>
    <p:sldLayoutId id="2147483670" r:id="rId9"/>
    <p:sldLayoutId id="2147483671" r:id="rId10"/>
    <p:sldLayoutId id="2147483672" r:id="rId11"/>
    <p:sldLayoutId id="2147483673" r:id="rId12"/>
    <p:sldLayoutId id="2147483674" r:id="rId13"/>
    <p:sldLayoutId id="2147483683" r:id="rId14"/>
    <p:sldLayoutId id="2147483675" r:id="rId15"/>
    <p:sldLayoutId id="2147483679" r:id="rId16"/>
    <p:sldLayoutId id="2147483680" r:id="rId17"/>
    <p:sldLayoutId id="2147483682"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s.slideshare.net/lauraegv/trabajo-por-proyectos-13371335" TargetMode="External"/><Relationship Id="rId2" Type="http://schemas.openxmlformats.org/officeDocument/2006/relationships/hyperlink" Target="https://aulasiena.com/que-es-el-trabajo-por-proyectos/" TargetMode="External"/><Relationship Id="rId1" Type="http://schemas.openxmlformats.org/officeDocument/2006/relationships/slideLayout" Target="../slideLayouts/slideLayout21.xml"/><Relationship Id="rId6" Type="http://schemas.openxmlformats.org/officeDocument/2006/relationships/hyperlink" Target="http://icong.org/espacio-ongc-cuanto-dura-el-proyecto/" TargetMode="External"/><Relationship Id="rId5" Type="http://schemas.openxmlformats.org/officeDocument/2006/relationships/hyperlink" Target="https://obsbusiness.school/int/blog-project-management/planificacion-de-las-actividades-y-tiempo-de-un-proyecto/etapas-del-plan-de-gestion-del-tiempo-en-un-proyecto" TargetMode="External"/><Relationship Id="rId4" Type="http://schemas.openxmlformats.org/officeDocument/2006/relationships/hyperlink" Target="http://formacion.intef.es/pluginfile.php/37233/mod_resource/content/1/PDF/5_AbP_bloq3_u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orientacionandujar.es/2015/11/07/educacion-inclusiva-y-aprendizaje-cooperativo-una-propuesta-pedagogica-para-educacion-infant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número de diapositiva 1" hidden="1">
            <a:extLst>
              <a:ext uri="{FF2B5EF4-FFF2-40B4-BE49-F238E27FC236}">
                <a16:creationId xmlns:a16="http://schemas.microsoft.com/office/drawing/2014/main" id="{BCEBC4CB-841B-49C6-9A25-2B1970C1F5CA}"/>
              </a:ext>
            </a:extLst>
          </p:cNvPr>
          <p:cNvSpPr>
            <a:spLocks noGrp="1"/>
          </p:cNvSpPr>
          <p:nvPr>
            <p:ph type="sldNum" sz="quarter" idx="4294967295"/>
          </p:nvPr>
        </p:nvSpPr>
        <p:spPr>
          <a:xfrm>
            <a:off x="11601450" y="6687111"/>
            <a:ext cx="548755" cy="153841"/>
          </a:xfrm>
        </p:spPr>
        <p:txBody>
          <a:bodyPr/>
          <a:lstStyle/>
          <a:p>
            <a:pPr rtl="0">
              <a:spcAft>
                <a:spcPts val="600"/>
              </a:spcAft>
            </a:pPr>
            <a:r>
              <a:rPr lang="es-ES" noProof="0"/>
              <a:t>página </a:t>
            </a:r>
            <a:fld id="{19B51A1E-902D-48AF-9020-955120F399B6}" type="slidenum">
              <a:rPr lang="es-ES" b="1" i="1" noProof="0" smtClean="0"/>
              <a:pPr rtl="0">
                <a:spcAft>
                  <a:spcPts val="600"/>
                </a:spcAft>
              </a:pPr>
              <a:t>1</a:t>
            </a:fld>
            <a:endParaRPr lang="es-ES" b="1" i="1" noProof="0"/>
          </a:p>
        </p:txBody>
      </p:sp>
      <p:sp>
        <p:nvSpPr>
          <p:cNvPr id="22" name="Rectangle 7">
            <a:extLst>
              <a:ext uri="{FF2B5EF4-FFF2-40B4-BE49-F238E27FC236}">
                <a16:creationId xmlns:a16="http://schemas.microsoft.com/office/drawing/2014/main" id="{5B574908-AEC2-464F-ADFC-C64AB5A9D67B}"/>
              </a:ext>
            </a:extLst>
          </p:cNvPr>
          <p:cNvSpPr>
            <a:spLocks noChangeArrowheads="1"/>
          </p:cNvSpPr>
          <p:nvPr/>
        </p:nvSpPr>
        <p:spPr bwMode="auto">
          <a:xfrm>
            <a:off x="270227" y="320456"/>
            <a:ext cx="11651540" cy="6217087"/>
          </a:xfrm>
          <a:prstGeom prst="rect">
            <a:avLst/>
          </a:prstGeom>
          <a:solidFill>
            <a:schemeClr val="tx1"/>
          </a:solidFill>
          <a:ln w="9525">
            <a:solidFill>
              <a:schemeClr val="bg1"/>
            </a:solidFill>
            <a:miter lim="800000"/>
            <a:headEnd/>
            <a:tailEnd/>
          </a:ln>
          <a:effectLst>
            <a:glow rad="635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CICLO ESCOLAR 2019-2020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Curso: Estrategias Para La Exploraci</a:t>
            </a:r>
            <a:r>
              <a:rPr kumimoji="0" lang="es-MX" altLang="es-MX"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 Del Mundo Natural.</a:t>
            </a:r>
            <a:endParaRPr kumimoji="0" lang="es-MX" altLang="es-MX" sz="12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Docente: Yixie Karelia Laguna Monta</a:t>
            </a:r>
            <a:r>
              <a:rPr kumimoji="0" lang="es-MX" altLang="es-MX"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ez.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PRESENTADO POR: </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YENIFER CORTES OLGUIN. #5</a:t>
            </a:r>
            <a:endPar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MARY CARMEN GONZALEZ PALOMARES. #9</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200" b="1" dirty="0">
                <a:solidFill>
                  <a:schemeClr val="bg1"/>
                </a:solidFill>
                <a:latin typeface="Times New Roman" panose="02020603050405020304" pitchFamily="18" charset="0"/>
                <a:cs typeface="Times New Roman" panose="02020603050405020304" pitchFamily="18" charset="0"/>
              </a:rPr>
              <a:t>ANA CECILIA VILLANUEVA GARCIA. #22</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400" b="1" dirty="0">
                <a:solidFill>
                  <a:schemeClr val="bg1"/>
                </a:solidFill>
                <a:latin typeface="Baloo Paaji 2" panose="03080802040302020200" pitchFamily="66" charset="0"/>
                <a:ea typeface="Calibri" panose="020F0502020204030204" pitchFamily="34" charset="0"/>
                <a:cs typeface="Baloo Paaji 2" panose="03080802040302020200" pitchFamily="66" charset="0"/>
              </a:rPr>
              <a:t>ORGANIZADOR GRÁFICO: </a:t>
            </a:r>
            <a:r>
              <a:rPr kumimoji="0" lang="es-MX" altLang="es-MX" sz="1400" b="1" i="0" u="none" strike="noStrike" cap="none" normalizeH="0" baseline="0" dirty="0">
                <a:ln>
                  <a:noFill/>
                </a:ln>
                <a:solidFill>
                  <a:schemeClr val="bg1"/>
                </a:solidFill>
                <a:effectLst/>
                <a:latin typeface="Baloo Paaji 2" panose="03080802040302020200" pitchFamily="66" charset="0"/>
                <a:ea typeface="Calibri" panose="020F0502020204030204" pitchFamily="34" charset="0"/>
                <a:cs typeface="Baloo Paaji 2" panose="03080802040302020200" pitchFamily="66" charset="0"/>
              </a:rPr>
              <a:t> EL TRABAJO POR PROYECTOS EN CIENCIAS NATURALES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Unidad de Aprendizaje III:  El trabajo por proyectos en ciencias naturales y los fen</a:t>
            </a:r>
            <a:r>
              <a:rPr kumimoji="0" lang="es-MX" altLang="es-MX"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menos f</a:t>
            </a:r>
            <a:r>
              <a:rPr kumimoji="0" lang="es-MX" altLang="es-MX"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sicos.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200" b="1"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Competencias de la Unidad:</a:t>
            </a:r>
            <a:endParaRPr kumimoji="0" lang="es-MX" altLang="es-MX" sz="1200" b="1" i="0" u="none" strike="noStrike" cap="none" normalizeH="0" baseline="0" dirty="0">
              <a:ln>
                <a:noFill/>
              </a:ln>
              <a:solidFill>
                <a:schemeClr val="bg1"/>
              </a:solidFill>
              <a:effectLst/>
            </a:endParaRPr>
          </a:p>
          <a:p>
            <a:pPr marL="171450" indent="-171450" algn="ctr">
              <a:buFont typeface="Wingdings" panose="05000000000000000000" pitchFamily="2" charset="2"/>
              <a:buChar char=""/>
            </a:pPr>
            <a:r>
              <a:rPr lang="es-MX" sz="1200" dirty="0">
                <a:solidFill>
                  <a:schemeClr val="bg1"/>
                </a:solidFill>
                <a:latin typeface="Times New Roman" panose="02020603050405020304" pitchFamily="18" charset="0"/>
                <a:cs typeface="Times New Roman" panose="02020603050405020304" pitchFamily="18" charset="0"/>
              </a:rPr>
              <a:t>Aplica el plan y programas de estudio para alcanzar los propósitos educativos y contribuir al pleno desenvolvimiento de las capacidades de sus alumnos.</a:t>
            </a:r>
          </a:p>
          <a:p>
            <a:pPr marL="171450" indent="-171450" algn="ctr">
              <a:buFont typeface="Wingdings" panose="05000000000000000000" pitchFamily="2" charset="2"/>
              <a:buChar char=""/>
            </a:pPr>
            <a:r>
              <a:rPr lang="es-MX" sz="1200" dirty="0">
                <a:solidFill>
                  <a:schemeClr val="bg1"/>
                </a:solidFill>
                <a:latin typeface="Times New Roman" panose="02020603050405020304" pitchFamily="18" charset="0"/>
                <a:cs typeface="Times New Roman" panose="02020603050405020304" pitchFamily="18" charset="0"/>
              </a:rPr>
              <a:t>Diseña planeaciones aplicando sus conocimientos curriculares, psicopedagógicos, disciplinares y didácticos y tecnológicos para propiciar espacios de aprendizaje incluyentes que respondan a las necesidades de todos los alumnos en el marco del plan y programas de estudio.</a:t>
            </a:r>
          </a:p>
          <a:p>
            <a:pPr marL="171450" indent="-171450" algn="ctr">
              <a:buFont typeface="Wingdings" panose="05000000000000000000" pitchFamily="2" charset="2"/>
              <a:buChar char=""/>
            </a:pPr>
            <a:r>
              <a:rPr lang="es-MX" sz="1200" dirty="0">
                <a:solidFill>
                  <a:schemeClr val="bg1"/>
                </a:solidFill>
                <a:latin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p>
          <a:p>
            <a:endParaRPr lang="es-MX"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s-MX"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SALTILLO, COAHUILA  DE ZARAGOZA                                                                                                                                                                                                       MAYO 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bg1"/>
                </a:solidFill>
                <a:effectLst/>
                <a:latin typeface="Arial" panose="020B0604020202020204" pitchFamily="34" charset="0"/>
              </a:rPr>
              <a:t>  </a:t>
            </a:r>
          </a:p>
        </p:txBody>
      </p:sp>
      <p:pic>
        <p:nvPicPr>
          <p:cNvPr id="24" name="Imagen 23" descr="Imagen que contiene señal&#10;&#10;Descripción generada automáticamente">
            <a:extLst>
              <a:ext uri="{FF2B5EF4-FFF2-40B4-BE49-F238E27FC236}">
                <a16:creationId xmlns:a16="http://schemas.microsoft.com/office/drawing/2014/main" id="{FF7FCDD7-E067-49A9-8C2F-55A643B73C13}"/>
              </a:ext>
            </a:extLst>
          </p:cNvPr>
          <p:cNvPicPr/>
          <p:nvPr/>
        </p:nvPicPr>
        <p:blipFill>
          <a:blip r:embed="rId3">
            <a:extLst>
              <a:ext uri="{28A0092B-C50C-407E-A947-70E740481C1C}">
                <a14:useLocalDpi xmlns:a14="http://schemas.microsoft.com/office/drawing/2010/main" val="0"/>
              </a:ext>
            </a:extLst>
          </a:blip>
          <a:stretch>
            <a:fillRect/>
          </a:stretch>
        </p:blipFill>
        <p:spPr>
          <a:xfrm>
            <a:off x="5016180" y="1048385"/>
            <a:ext cx="2159635" cy="1605915"/>
          </a:xfrm>
          <a:prstGeom prst="rect">
            <a:avLst/>
          </a:prstGeom>
        </p:spPr>
      </p:pic>
    </p:spTree>
    <p:extLst>
      <p:ext uri="{BB962C8B-B14F-4D97-AF65-F5344CB8AC3E}">
        <p14:creationId xmlns:p14="http://schemas.microsoft.com/office/powerpoint/2010/main" val="16324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E6F3DC0-5F30-4986-B8AE-2B5D7CE3DC75}"/>
              </a:ext>
            </a:extLst>
          </p:cNvPr>
          <p:cNvSpPr>
            <a:spLocks noGrp="1"/>
          </p:cNvSpPr>
          <p:nvPr>
            <p:ph type="body" idx="1"/>
          </p:nvPr>
        </p:nvSpPr>
        <p:spPr>
          <a:xfrm>
            <a:off x="3609042" y="297129"/>
            <a:ext cx="5400000" cy="933434"/>
          </a:xfrm>
        </p:spPr>
        <p:txBody>
          <a:bodyPr rtlCol="0"/>
          <a:lstStyle/>
          <a:p>
            <a:pPr algn="ctr" rtl="0"/>
            <a:r>
              <a:rPr lang="es-ES" dirty="0"/>
              <a:t>¿QUÉ TIPO DE PRODUCTOS SE PUEDEN OBTENER?</a:t>
            </a:r>
          </a:p>
        </p:txBody>
      </p:sp>
      <p:sp>
        <p:nvSpPr>
          <p:cNvPr id="4" name="Marcador de número de diapositiva 3">
            <a:extLst>
              <a:ext uri="{FF2B5EF4-FFF2-40B4-BE49-F238E27FC236}">
                <a16:creationId xmlns:a16="http://schemas.microsoft.com/office/drawing/2014/main" id="{85FEAF5B-0380-4D9E-AFCD-1C09EBE77695}"/>
              </a:ext>
            </a:extLst>
          </p:cNvPr>
          <p:cNvSpPr>
            <a:spLocks noGrp="1"/>
          </p:cNvSpPr>
          <p:nvPr>
            <p:ph type="sldNum" sz="quarter" idx="15"/>
          </p:nvPr>
        </p:nvSpPr>
        <p:spPr/>
        <p:txBody>
          <a:bodyPr rtlCol="0"/>
          <a:lstStyle/>
          <a:p>
            <a:pPr rtl="0"/>
            <a:r>
              <a:rPr lang="es-ES" dirty="0"/>
              <a:t>página </a:t>
            </a:r>
            <a:fld id="{19B51A1E-902D-48AF-9020-955120F399B6}" type="slidenum">
              <a:rPr lang="es-ES" smtClean="0"/>
              <a:pPr rtl="0"/>
              <a:t>10</a:t>
            </a:fld>
            <a:endParaRPr lang="es-ES" dirty="0"/>
          </a:p>
        </p:txBody>
      </p:sp>
      <p:sp>
        <p:nvSpPr>
          <p:cNvPr id="3" name="Rectángulo 2">
            <a:extLst>
              <a:ext uri="{FF2B5EF4-FFF2-40B4-BE49-F238E27FC236}">
                <a16:creationId xmlns:a16="http://schemas.microsoft.com/office/drawing/2014/main" id="{52B6B9FD-499E-49C4-B1B9-8E0BED576A1C}"/>
              </a:ext>
            </a:extLst>
          </p:cNvPr>
          <p:cNvSpPr/>
          <p:nvPr/>
        </p:nvSpPr>
        <p:spPr>
          <a:xfrm>
            <a:off x="455592" y="2240332"/>
            <a:ext cx="8553450" cy="2862322"/>
          </a:xfrm>
          <a:prstGeom prst="rect">
            <a:avLst/>
          </a:prstGeom>
        </p:spPr>
        <p:txBody>
          <a:bodyPr wrap="square">
            <a:spAutoFit/>
          </a:bodyPr>
          <a:lstStyle/>
          <a:p>
            <a:pPr algn="ctr"/>
            <a:r>
              <a:rPr lang="es-MX" b="1" spc="300" dirty="0">
                <a:solidFill>
                  <a:schemeClr val="bg1"/>
                </a:solidFill>
                <a:latin typeface="Segoe Print" panose="02000600000000000000" pitchFamily="2" charset="0"/>
                <a:ea typeface="Calibri" panose="020F0502020204030204" pitchFamily="34" charset="0"/>
              </a:rPr>
              <a:t>Los proyectos suelen obtener «actividades-reinas» del ámbito escolar. Las mismas actividades que estimulan a los niños a interrogarse sobre las cosas y a no conformarse con la primera respuesta, problematizando así la realidad. Son las actividades que, también, permiten a los niños diseñar sus procesos de trabajo activo y les orientan a relacionarse de modo más independiente con la cultura y con el mundo natural y socio tecnológico que habitan. </a:t>
            </a:r>
            <a:endParaRPr lang="es-MX" b="1" spc="300" dirty="0">
              <a:solidFill>
                <a:schemeClr val="bg1"/>
              </a:solidFill>
              <a:latin typeface="Segoe Print" panose="02000600000000000000" pitchFamily="2" charset="0"/>
            </a:endParaRPr>
          </a:p>
        </p:txBody>
      </p:sp>
      <p:pic>
        <p:nvPicPr>
          <p:cNvPr id="6" name="Imagen 5">
            <a:extLst>
              <a:ext uri="{FF2B5EF4-FFF2-40B4-BE49-F238E27FC236}">
                <a16:creationId xmlns:a16="http://schemas.microsoft.com/office/drawing/2014/main" id="{AA5FEB3D-785F-4121-9B06-E7CA32F090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725" y1="56593" x2="49725" y2="56593"/>
                        <a14:foregroundMark x1="50962" y1="52610" x2="50962" y2="52610"/>
                        <a14:foregroundMark x1="23489" y1="54121" x2="23489" y2="54121"/>
                        <a14:foregroundMark x1="40797" y1="45742" x2="40797" y2="45742"/>
                        <a14:foregroundMark x1="40797" y1="45467" x2="40797" y2="45467"/>
                        <a14:foregroundMark x1="43681" y1="36264" x2="43681" y2="36264"/>
                        <a14:foregroundMark x1="43681" y1="35714" x2="28984" y2="35577"/>
                        <a14:foregroundMark x1="28984" y1="35577" x2="57555" y2="36676"/>
                        <a14:foregroundMark x1="57555" y1="36676" x2="40659" y2="36538"/>
                        <a14:foregroundMark x1="40659" y1="36538" x2="66758" y2="38049"/>
                        <a14:foregroundMark x1="66758" y1="38049" x2="74313" y2="36813"/>
                        <a14:foregroundMark x1="74313" y1="36813" x2="31181" y2="33516"/>
                        <a14:foregroundMark x1="31181" y1="33516" x2="43956" y2="41209"/>
                        <a14:foregroundMark x1="43956" y1="41209" x2="32692" y2="42720"/>
                        <a14:foregroundMark x1="32692" y1="42720" x2="38049" y2="47527"/>
                        <a14:foregroundMark x1="38049" y1="47527" x2="46429" y2="50412"/>
                        <a14:foregroundMark x1="46429" y1="50412" x2="38599" y2="53297"/>
                        <a14:foregroundMark x1="38599" y1="53297" x2="46154" y2="54533"/>
                        <a14:foregroundMark x1="27473" y1="35989" x2="29945" y2="55357"/>
                        <a14:foregroundMark x1="29945" y1="55357" x2="29258" y2="47253"/>
                        <a14:foregroundMark x1="29258" y1="47253" x2="28846" y2="67445"/>
                        <a14:foregroundMark x1="28846" y1="67445" x2="29533" y2="60027"/>
                        <a14:foregroundMark x1="29533" y1="60027" x2="38049" y2="56044"/>
                        <a14:foregroundMark x1="38049" y1="56044" x2="56868" y2="61951"/>
                        <a14:foregroundMark x1="56868" y1="61951" x2="38462" y2="60577"/>
                        <a14:foregroundMark x1="38462" y1="60577" x2="54258" y2="64011"/>
                        <a14:foregroundMark x1="54258" y1="64011" x2="37775" y2="61401"/>
                        <a14:foregroundMark x1="37775" y1="61401" x2="28571" y2="55082"/>
                        <a14:foregroundMark x1="28571" y1="55082" x2="25000" y2="37775"/>
                        <a14:foregroundMark x1="25000" y1="37775" x2="25000" y2="36264"/>
                        <a14:foregroundMark x1="78159" y1="49038" x2="68132" y2="46978"/>
                        <a14:foregroundMark x1="68132" y1="46978" x2="59478" y2="47802"/>
                        <a14:foregroundMark x1="59478" y1="47802" x2="76099" y2="50824"/>
                        <a14:foregroundMark x1="76099" y1="50824" x2="69918" y2="56044"/>
                        <a14:foregroundMark x1="69918" y1="56044" x2="76648" y2="58929"/>
                        <a14:foregroundMark x1="76648" y1="58929" x2="72390" y2="64973"/>
                        <a14:foregroundMark x1="72390" y1="64973" x2="71566" y2="65110"/>
                      </a14:backgroundRemoval>
                    </a14:imgEffect>
                  </a14:imgLayer>
                </a14:imgProps>
              </a:ext>
            </a:extLst>
          </a:blip>
          <a:stretch>
            <a:fillRect/>
          </a:stretch>
        </p:blipFill>
        <p:spPr>
          <a:xfrm>
            <a:off x="8774502" y="3671493"/>
            <a:ext cx="3716547" cy="3716547"/>
          </a:xfrm>
          <a:prstGeom prst="rect">
            <a:avLst/>
          </a:prstGeom>
        </p:spPr>
      </p:pic>
    </p:spTree>
    <p:extLst>
      <p:ext uri="{BB962C8B-B14F-4D97-AF65-F5344CB8AC3E}">
        <p14:creationId xmlns:p14="http://schemas.microsoft.com/office/powerpoint/2010/main" val="4617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E6F3DC0-5F30-4986-B8AE-2B5D7CE3DC75}"/>
              </a:ext>
            </a:extLst>
          </p:cNvPr>
          <p:cNvSpPr>
            <a:spLocks noGrp="1"/>
          </p:cNvSpPr>
          <p:nvPr>
            <p:ph type="body" idx="1"/>
          </p:nvPr>
        </p:nvSpPr>
        <p:spPr>
          <a:xfrm>
            <a:off x="3304242" y="417271"/>
            <a:ext cx="5400000" cy="360000"/>
          </a:xfrm>
        </p:spPr>
        <p:txBody>
          <a:bodyPr rtlCol="0"/>
          <a:lstStyle/>
          <a:p>
            <a:pPr algn="ctr" rtl="0"/>
            <a:r>
              <a:rPr lang="es-ES" sz="4400" dirty="0"/>
              <a:t>¿COMO SE EVALUA?</a:t>
            </a:r>
          </a:p>
        </p:txBody>
      </p:sp>
      <p:sp>
        <p:nvSpPr>
          <p:cNvPr id="4" name="Marcador de número de diapositiva 3">
            <a:extLst>
              <a:ext uri="{FF2B5EF4-FFF2-40B4-BE49-F238E27FC236}">
                <a16:creationId xmlns:a16="http://schemas.microsoft.com/office/drawing/2014/main" id="{85FEAF5B-0380-4D9E-AFCD-1C09EBE77695}"/>
              </a:ext>
            </a:extLst>
          </p:cNvPr>
          <p:cNvSpPr>
            <a:spLocks noGrp="1"/>
          </p:cNvSpPr>
          <p:nvPr>
            <p:ph type="sldNum" sz="quarter" idx="15"/>
          </p:nvPr>
        </p:nvSpPr>
        <p:spPr/>
        <p:txBody>
          <a:bodyPr rtlCol="0"/>
          <a:lstStyle/>
          <a:p>
            <a:pPr rtl="0"/>
            <a:r>
              <a:rPr lang="es-ES" dirty="0"/>
              <a:t>página </a:t>
            </a:r>
            <a:fld id="{19B51A1E-902D-48AF-9020-955120F399B6}" type="slidenum">
              <a:rPr lang="es-ES" smtClean="0"/>
              <a:pPr rtl="0"/>
              <a:t>11</a:t>
            </a:fld>
            <a:endParaRPr lang="es-ES" dirty="0"/>
          </a:p>
        </p:txBody>
      </p:sp>
      <p:sp>
        <p:nvSpPr>
          <p:cNvPr id="10" name="CuadroTexto 9"/>
          <p:cNvSpPr txBox="1"/>
          <p:nvPr/>
        </p:nvSpPr>
        <p:spPr>
          <a:xfrm>
            <a:off x="202882" y="922240"/>
            <a:ext cx="11989118" cy="1200329"/>
          </a:xfrm>
          <a:prstGeom prst="rect">
            <a:avLst/>
          </a:prstGeom>
          <a:noFill/>
        </p:spPr>
        <p:txBody>
          <a:bodyPr wrap="square" rtlCol="0">
            <a:spAutoFit/>
          </a:bodyPr>
          <a:lstStyle/>
          <a:p>
            <a:pPr algn="ctr"/>
            <a:r>
              <a:rPr lang="es-MX" dirty="0">
                <a:solidFill>
                  <a:schemeClr val="bg1"/>
                </a:solidFill>
              </a:rPr>
              <a:t>Enseñanza y evaluación son las dos caras de una misma moneda. Entre ambas</a:t>
            </a:r>
          </a:p>
          <a:p>
            <a:pPr algn="ctr"/>
            <a:r>
              <a:rPr lang="es-MX" dirty="0">
                <a:solidFill>
                  <a:schemeClr val="bg1"/>
                </a:solidFill>
              </a:rPr>
              <a:t>debe haber una correlación absoluta: nuestra manera de enseñar debe determinar</a:t>
            </a:r>
          </a:p>
          <a:p>
            <a:pPr algn="ctr"/>
            <a:r>
              <a:rPr lang="es-MX" dirty="0">
                <a:solidFill>
                  <a:schemeClr val="bg1"/>
                </a:solidFill>
              </a:rPr>
              <a:t>nuestra manera de evaluar porque, de manera inevitable, nuestra manera de evaluar</a:t>
            </a:r>
          </a:p>
          <a:p>
            <a:pPr algn="ctr"/>
            <a:r>
              <a:rPr lang="es-MX" dirty="0">
                <a:solidFill>
                  <a:schemeClr val="bg1"/>
                </a:solidFill>
              </a:rPr>
              <a:t>condiciona la manera de aprender de nuestros estudiantes.</a:t>
            </a:r>
          </a:p>
        </p:txBody>
      </p:sp>
      <p:sp>
        <p:nvSpPr>
          <p:cNvPr id="11" name="CuadroTexto 10"/>
          <p:cNvSpPr txBox="1"/>
          <p:nvPr/>
        </p:nvSpPr>
        <p:spPr>
          <a:xfrm>
            <a:off x="182880" y="2993792"/>
            <a:ext cx="6685280" cy="3693319"/>
          </a:xfrm>
          <a:prstGeom prst="rect">
            <a:avLst/>
          </a:prstGeom>
          <a:solidFill>
            <a:srgbClr val="C6D9F1"/>
          </a:solidFill>
        </p:spPr>
        <p:txBody>
          <a:bodyPr wrap="square" rtlCol="0">
            <a:spAutoFit/>
          </a:bodyPr>
          <a:lstStyle/>
          <a:p>
            <a:r>
              <a:rPr lang="es-MX" b="1" dirty="0"/>
              <a:t>Aprender a través de proyectos implica realizar un proceso de aprendizaje que</a:t>
            </a:r>
          </a:p>
          <a:p>
            <a:r>
              <a:rPr lang="es-MX" b="1" dirty="0"/>
              <a:t>conduce, entre otras cosas, a la obtención de un producto final determinado. Sin</a:t>
            </a:r>
          </a:p>
          <a:p>
            <a:r>
              <a:rPr lang="es-MX" b="1" dirty="0"/>
              <a:t>embargo, ambos conceptos son aplicables a cualquier proceso de enseñanza.</a:t>
            </a:r>
          </a:p>
          <a:p>
            <a:r>
              <a:rPr lang="es-MX" b="1" dirty="0"/>
              <a:t>plantillas de observación, cuestionarios de satisfacción o rúbricas.</a:t>
            </a:r>
          </a:p>
          <a:p>
            <a:r>
              <a:rPr lang="es-MX" b="1" dirty="0"/>
              <a:t>Para la evaluación del producto podemos usar listas de control, análisis de</a:t>
            </a:r>
          </a:p>
          <a:p>
            <a:r>
              <a:rPr lang="es-MX" b="1" dirty="0"/>
              <a:t>documentos o demostraciones.</a:t>
            </a:r>
          </a:p>
          <a:p>
            <a:r>
              <a:rPr lang="es-MX" b="1" dirty="0"/>
              <a:t>En todo caso, el primer paso es ser conscientes de la importancia de ambos</a:t>
            </a:r>
          </a:p>
          <a:p>
            <a:r>
              <a:rPr lang="es-MX" b="1" dirty="0"/>
              <a:t>conceptos y decidir cómo vamos a evaluarlos.</a:t>
            </a:r>
          </a:p>
        </p:txBody>
      </p:sp>
      <p:pic>
        <p:nvPicPr>
          <p:cNvPr id="12" name="Imagen 11"/>
          <p:cNvPicPr>
            <a:picLocks noChangeAspect="1"/>
          </p:cNvPicPr>
          <p:nvPr/>
        </p:nvPicPr>
        <p:blipFill>
          <a:blip r:embed="rId3"/>
          <a:stretch>
            <a:fillRect/>
          </a:stretch>
        </p:blipFill>
        <p:spPr>
          <a:xfrm>
            <a:off x="7010919" y="3828652"/>
            <a:ext cx="4864908" cy="2023597"/>
          </a:xfrm>
          <a:prstGeom prst="rect">
            <a:avLst/>
          </a:prstGeom>
        </p:spPr>
      </p:pic>
      <p:cxnSp>
        <p:nvCxnSpPr>
          <p:cNvPr id="14" name="Conector recto de flecha 13"/>
          <p:cNvCxnSpPr/>
          <p:nvPr/>
        </p:nvCxnSpPr>
        <p:spPr>
          <a:xfrm flipH="1">
            <a:off x="3304242" y="2122863"/>
            <a:ext cx="597198" cy="708072"/>
          </a:xfrm>
          <a:prstGeom prst="straightConnector1">
            <a:avLst/>
          </a:prstGeom>
          <a:ln w="34925" cmpd="sng">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8024906" y="2267538"/>
            <a:ext cx="806599" cy="1268142"/>
          </a:xfrm>
          <a:prstGeom prst="straightConnector1">
            <a:avLst/>
          </a:prstGeom>
          <a:ln w="34925" cmpd="sng">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texto 28">
            <a:extLst>
              <a:ext uri="{FF2B5EF4-FFF2-40B4-BE49-F238E27FC236}">
                <a16:creationId xmlns:a16="http://schemas.microsoft.com/office/drawing/2014/main" id="{A362839C-0A6B-4785-ACD4-42645537AFF4}"/>
              </a:ext>
            </a:extLst>
          </p:cNvPr>
          <p:cNvSpPr>
            <a:spLocks noGrp="1"/>
          </p:cNvSpPr>
          <p:nvPr>
            <p:ph type="body" sz="quarter" idx="29"/>
          </p:nvPr>
        </p:nvSpPr>
        <p:spPr/>
        <p:txBody>
          <a:bodyPr rtlCol="0"/>
          <a:lstStyle/>
          <a:p>
            <a:endParaRPr lang="es-MX" sz="1600" dirty="0"/>
          </a:p>
          <a:p>
            <a:endParaRPr lang="es-MX" sz="1600" dirty="0"/>
          </a:p>
          <a:p>
            <a:endParaRPr lang="es-MX" sz="1600" dirty="0"/>
          </a:p>
          <a:p>
            <a:r>
              <a:rPr lang="es-MX" sz="1600" dirty="0"/>
              <a:t>Un proyecto ciudadano son aquellos proyectos de corte social que cumplen la función de atender a una necesidad</a:t>
            </a:r>
            <a:r>
              <a:rPr lang="es-MX" sz="1600" b="1" dirty="0"/>
              <a:t> </a:t>
            </a:r>
            <a:r>
              <a:rPr lang="es-MX" sz="1600" dirty="0"/>
              <a:t>ciudadana y que por</a:t>
            </a:r>
            <a:r>
              <a:rPr lang="es-MX" sz="1600" b="1" dirty="0"/>
              <a:t> </a:t>
            </a:r>
            <a:r>
              <a:rPr lang="es-MX" sz="1600" dirty="0"/>
              <a:t>consiguiente están dirigidos a la ciudadanía.</a:t>
            </a:r>
            <a:endParaRPr lang="es-ES" sz="1600" dirty="0"/>
          </a:p>
        </p:txBody>
      </p:sp>
      <p:sp>
        <p:nvSpPr>
          <p:cNvPr id="27" name="Marcador de texto 26">
            <a:extLst>
              <a:ext uri="{FF2B5EF4-FFF2-40B4-BE49-F238E27FC236}">
                <a16:creationId xmlns:a16="http://schemas.microsoft.com/office/drawing/2014/main" id="{3C7B196D-A4EB-4450-8C2E-D4F26C77F843}"/>
              </a:ext>
            </a:extLst>
          </p:cNvPr>
          <p:cNvSpPr>
            <a:spLocks noGrp="1"/>
          </p:cNvSpPr>
          <p:nvPr>
            <p:ph type="body" sz="quarter" idx="27"/>
          </p:nvPr>
        </p:nvSpPr>
        <p:spPr>
          <a:xfrm>
            <a:off x="431800" y="1709530"/>
            <a:ext cx="4348065" cy="4231685"/>
          </a:xfrm>
        </p:spPr>
        <p:txBody>
          <a:bodyPr rtlCol="0"/>
          <a:lstStyle/>
          <a:p>
            <a:r>
              <a:rPr lang="es-MX" dirty="0"/>
              <a:t>Un proyecto científico es todo proyecto de investigación que se lleve a cabo siguiendo los parámetros del método científico.</a:t>
            </a:r>
          </a:p>
        </p:txBody>
      </p:sp>
      <p:sp>
        <p:nvSpPr>
          <p:cNvPr id="28" name="Marcador de texto 27">
            <a:extLst>
              <a:ext uri="{FF2B5EF4-FFF2-40B4-BE49-F238E27FC236}">
                <a16:creationId xmlns:a16="http://schemas.microsoft.com/office/drawing/2014/main" id="{16852965-5187-4677-B878-4167E7B69252}"/>
              </a:ext>
            </a:extLst>
          </p:cNvPr>
          <p:cNvSpPr>
            <a:spLocks noGrp="1"/>
          </p:cNvSpPr>
          <p:nvPr>
            <p:ph type="body" sz="quarter" idx="28"/>
          </p:nvPr>
        </p:nvSpPr>
        <p:spPr/>
        <p:txBody>
          <a:bodyPr rtlCol="0"/>
          <a:lstStyle/>
          <a:p>
            <a:r>
              <a:rPr lang="es-MX" dirty="0"/>
              <a:t>Un proyecto tecnológico consiste en todo proyecto de investigación o desarrollo que implique el uso de la tecnología.</a:t>
            </a:r>
          </a:p>
        </p:txBody>
      </p:sp>
      <p:sp>
        <p:nvSpPr>
          <p:cNvPr id="30" name="Marcador de texto 29">
            <a:extLst>
              <a:ext uri="{FF2B5EF4-FFF2-40B4-BE49-F238E27FC236}">
                <a16:creationId xmlns:a16="http://schemas.microsoft.com/office/drawing/2014/main" id="{B42237DE-8579-4920-9331-C835DA7AE69A}"/>
              </a:ext>
            </a:extLst>
          </p:cNvPr>
          <p:cNvSpPr>
            <a:spLocks noGrp="1"/>
          </p:cNvSpPr>
          <p:nvPr>
            <p:ph type="body" sz="quarter" idx="30"/>
          </p:nvPr>
        </p:nvSpPr>
        <p:spPr>
          <a:xfrm>
            <a:off x="1157631" y="1720327"/>
            <a:ext cx="2811618" cy="1440000"/>
          </a:xfrm>
        </p:spPr>
        <p:txBody>
          <a:bodyPr rtlCol="0"/>
          <a:lstStyle/>
          <a:p>
            <a:pPr rtl="0"/>
            <a:r>
              <a:rPr lang="es-ES" sz="4800" dirty="0"/>
              <a:t>Científicos</a:t>
            </a:r>
          </a:p>
        </p:txBody>
      </p:sp>
      <p:sp>
        <p:nvSpPr>
          <p:cNvPr id="31" name="Marcador de texto 30">
            <a:extLst>
              <a:ext uri="{FF2B5EF4-FFF2-40B4-BE49-F238E27FC236}">
                <a16:creationId xmlns:a16="http://schemas.microsoft.com/office/drawing/2014/main" id="{FB4B73B3-17D0-4AD4-A250-23C177FEC520}"/>
              </a:ext>
            </a:extLst>
          </p:cNvPr>
          <p:cNvSpPr>
            <a:spLocks noGrp="1"/>
          </p:cNvSpPr>
          <p:nvPr>
            <p:ph type="body" sz="quarter" idx="31"/>
          </p:nvPr>
        </p:nvSpPr>
        <p:spPr>
          <a:xfrm>
            <a:off x="4620011" y="1709530"/>
            <a:ext cx="2811618" cy="1440000"/>
          </a:xfrm>
        </p:spPr>
        <p:txBody>
          <a:bodyPr rtlCol="0"/>
          <a:lstStyle/>
          <a:p>
            <a:pPr rtl="0"/>
            <a:r>
              <a:rPr lang="es-ES" sz="3600" dirty="0"/>
              <a:t>Tecnológicos</a:t>
            </a:r>
          </a:p>
        </p:txBody>
      </p:sp>
      <p:sp>
        <p:nvSpPr>
          <p:cNvPr id="2" name="Marcador de texto 1">
            <a:extLst>
              <a:ext uri="{FF2B5EF4-FFF2-40B4-BE49-F238E27FC236}">
                <a16:creationId xmlns:a16="http://schemas.microsoft.com/office/drawing/2014/main" id="{8A326F89-BEF6-4EB6-94DD-7B443FAADD13}"/>
              </a:ext>
            </a:extLst>
          </p:cNvPr>
          <p:cNvSpPr>
            <a:spLocks noGrp="1"/>
          </p:cNvSpPr>
          <p:nvPr>
            <p:ph type="body" sz="quarter" idx="32"/>
          </p:nvPr>
        </p:nvSpPr>
        <p:spPr>
          <a:xfrm>
            <a:off x="7716594" y="1935291"/>
            <a:ext cx="2597043" cy="1440000"/>
          </a:xfrm>
        </p:spPr>
        <p:txBody>
          <a:bodyPr rtlCol="0"/>
          <a:lstStyle/>
          <a:p>
            <a:pPr rtl="0"/>
            <a:endParaRPr lang="es-ES" sz="4000" dirty="0"/>
          </a:p>
          <a:p>
            <a:pPr rtl="0"/>
            <a:endParaRPr lang="es-ES" sz="4000" dirty="0"/>
          </a:p>
          <a:p>
            <a:pPr rtl="0"/>
            <a:endParaRPr lang="es-ES" sz="4000" dirty="0"/>
          </a:p>
          <a:p>
            <a:pPr rtl="0"/>
            <a:endParaRPr lang="es-ES" sz="4000" dirty="0"/>
          </a:p>
          <a:p>
            <a:pPr rtl="0"/>
            <a:r>
              <a:rPr lang="es-ES" sz="4000" dirty="0"/>
              <a:t>Ciudadanos</a:t>
            </a:r>
          </a:p>
        </p:txBody>
      </p:sp>
      <p:sp>
        <p:nvSpPr>
          <p:cNvPr id="23" name="Título 22">
            <a:extLst>
              <a:ext uri="{FF2B5EF4-FFF2-40B4-BE49-F238E27FC236}">
                <a16:creationId xmlns:a16="http://schemas.microsoft.com/office/drawing/2014/main" id="{5FB75C3E-5885-49DD-8190-BB1E8C511A7E}"/>
              </a:ext>
            </a:extLst>
          </p:cNvPr>
          <p:cNvSpPr>
            <a:spLocks noGrp="1"/>
          </p:cNvSpPr>
          <p:nvPr>
            <p:ph type="title"/>
          </p:nvPr>
        </p:nvSpPr>
        <p:spPr/>
        <p:txBody>
          <a:bodyPr rtlCol="0"/>
          <a:lstStyle/>
          <a:p>
            <a:r>
              <a:rPr lang="es-ES" b="0" dirty="0"/>
              <a:t>¿En qué consisten los proyectos científicos, ciudadanos y tecnológicos? </a:t>
            </a:r>
            <a:endParaRPr lang="es-ES" dirty="0"/>
          </a:p>
        </p:txBody>
      </p:sp>
      <p:sp>
        <p:nvSpPr>
          <p:cNvPr id="7" name="Marcador de número de diapositiva 6">
            <a:extLst>
              <a:ext uri="{FF2B5EF4-FFF2-40B4-BE49-F238E27FC236}">
                <a16:creationId xmlns:a16="http://schemas.microsoft.com/office/drawing/2014/main" id="{D52C7452-8DFB-4E08-B517-7802CB6719F4}"/>
              </a:ext>
            </a:extLst>
          </p:cNvPr>
          <p:cNvSpPr>
            <a:spLocks noGrp="1"/>
          </p:cNvSpPr>
          <p:nvPr>
            <p:ph type="sldNum" sz="quarter" idx="36"/>
          </p:nvPr>
        </p:nvSpPr>
        <p:spPr/>
        <p:txBody>
          <a:bodyPr rtlCol="0"/>
          <a:lstStyle/>
          <a:p>
            <a:pPr rtl="0"/>
            <a:r>
              <a:rPr lang="es-ES" dirty="0"/>
              <a:t>página </a:t>
            </a:r>
            <a:fld id="{19B51A1E-902D-48AF-9020-955120F399B6}" type="slidenum">
              <a:rPr lang="es-ES" smtClean="0"/>
              <a:pPr rtl="0"/>
              <a:t>12</a:t>
            </a:fld>
            <a:endParaRPr lang="es-ES" dirty="0"/>
          </a:p>
        </p:txBody>
      </p:sp>
    </p:spTree>
    <p:extLst>
      <p:ext uri="{BB962C8B-B14F-4D97-AF65-F5344CB8AC3E}">
        <p14:creationId xmlns:p14="http://schemas.microsoft.com/office/powerpoint/2010/main" val="310253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MX" dirty="0">
                <a:hlinkClick r:id="rId2"/>
              </a:rPr>
              <a:t>https://aulasiena.com/que-es-el-trabajo-por-proyectos/</a:t>
            </a:r>
            <a:endParaRPr lang="es-MX" dirty="0"/>
          </a:p>
          <a:p>
            <a:endParaRPr lang="es-MX" dirty="0"/>
          </a:p>
          <a:p>
            <a:r>
              <a:rPr lang="es-MX" dirty="0">
                <a:hlinkClick r:id="rId3"/>
              </a:rPr>
              <a:t>https://es.slideshare.net/lauraegv/trabajo-por-proyectos-13371335</a:t>
            </a:r>
            <a:endParaRPr lang="es-MX" dirty="0"/>
          </a:p>
          <a:p>
            <a:endParaRPr lang="es-MX" dirty="0"/>
          </a:p>
          <a:p>
            <a:r>
              <a:rPr lang="es-MX" dirty="0">
                <a:hlinkClick r:id="rId4"/>
              </a:rPr>
              <a:t>http://formacion.intef.es/pluginfile.php/37233/mod_resource/content/1/PDF/5_AbP_bloq3_u1.pdf</a:t>
            </a:r>
            <a:endParaRPr lang="es-MX" dirty="0"/>
          </a:p>
          <a:p>
            <a:endParaRPr lang="es-MX" dirty="0"/>
          </a:p>
          <a:p>
            <a:r>
              <a:rPr lang="es-MX" dirty="0"/>
              <a:t>https://www.aulaplaneta.com/2015/02/25/recursos-tic/siete-ventajas-del-aprendizaje-basado-en-proyectos/</a:t>
            </a:r>
          </a:p>
        </p:txBody>
      </p:sp>
      <p:sp>
        <p:nvSpPr>
          <p:cNvPr id="6" name="Marcador de número de diapositiva 5"/>
          <p:cNvSpPr>
            <a:spLocks noGrp="1"/>
          </p:cNvSpPr>
          <p:nvPr>
            <p:ph type="sldNum" sz="quarter" idx="15"/>
          </p:nvPr>
        </p:nvSpPr>
        <p:spPr/>
        <p:txBody>
          <a:bodyPr/>
          <a:lstStyle/>
          <a:p>
            <a:pPr rtl="0"/>
            <a:r>
              <a:rPr lang="es-ES" noProof="0"/>
              <a:t>página </a:t>
            </a:r>
            <a:fld id="{19B51A1E-902D-48AF-9020-955120F399B6}" type="slidenum">
              <a:rPr lang="es-ES" b="1" i="1" noProof="0" smtClean="0"/>
              <a:pPr rtl="0"/>
              <a:t>13</a:t>
            </a:fld>
            <a:endParaRPr lang="es-ES" b="1" i="1" noProof="0" dirty="0"/>
          </a:p>
        </p:txBody>
      </p:sp>
      <p:sp>
        <p:nvSpPr>
          <p:cNvPr id="7" name="Título 6"/>
          <p:cNvSpPr>
            <a:spLocks noGrp="1"/>
          </p:cNvSpPr>
          <p:nvPr>
            <p:ph type="title"/>
          </p:nvPr>
        </p:nvSpPr>
        <p:spPr/>
        <p:txBody>
          <a:bodyPr/>
          <a:lstStyle/>
          <a:p>
            <a:r>
              <a:rPr lang="es-MX" dirty="0"/>
              <a:t>BIBLIOGRAFIAS</a:t>
            </a:r>
          </a:p>
        </p:txBody>
      </p:sp>
      <p:sp>
        <p:nvSpPr>
          <p:cNvPr id="8" name="CuadroTexto 7"/>
          <p:cNvSpPr txBox="1"/>
          <p:nvPr/>
        </p:nvSpPr>
        <p:spPr>
          <a:xfrm>
            <a:off x="6746240" y="1152000"/>
            <a:ext cx="4450080" cy="3416320"/>
          </a:xfrm>
          <a:prstGeom prst="rect">
            <a:avLst/>
          </a:prstGeom>
          <a:noFill/>
        </p:spPr>
        <p:txBody>
          <a:bodyPr wrap="square" rtlCol="0">
            <a:spAutoFit/>
          </a:bodyPr>
          <a:lstStyle/>
          <a:p>
            <a:r>
              <a:rPr lang="es-MX" dirty="0">
                <a:solidFill>
                  <a:schemeClr val="bg1"/>
                </a:solidFill>
                <a:hlinkClick r:id="rId5"/>
              </a:rPr>
              <a:t>https://obsbusiness.school/int/blog-project-management/planificacion-de-las-actividades-y-tiempo-de-un-proyecto/etapas-del-plan-de-gestion-del-tiempo-en-un-proyecto</a:t>
            </a:r>
            <a:endParaRPr lang="es-MX" dirty="0">
              <a:solidFill>
                <a:schemeClr val="bg1"/>
              </a:solidFill>
            </a:endParaRPr>
          </a:p>
          <a:p>
            <a:endParaRPr lang="es-MX" dirty="0">
              <a:solidFill>
                <a:schemeClr val="bg1"/>
              </a:solidFill>
            </a:endParaRPr>
          </a:p>
          <a:p>
            <a:endParaRPr lang="es-MX" dirty="0">
              <a:solidFill>
                <a:schemeClr val="bg1"/>
              </a:solidFill>
            </a:endParaRPr>
          </a:p>
          <a:p>
            <a:endParaRPr lang="es-MX" dirty="0">
              <a:solidFill>
                <a:schemeClr val="bg1"/>
              </a:solidFill>
            </a:endParaRPr>
          </a:p>
          <a:p>
            <a:r>
              <a:rPr lang="es-MX" dirty="0">
                <a:solidFill>
                  <a:schemeClr val="bg1"/>
                </a:solidFill>
                <a:hlinkClick r:id="rId6"/>
              </a:rPr>
              <a:t>http://icong.org/espacio-ongc-cuanto-dura-el-proyecto/</a:t>
            </a:r>
            <a:endParaRPr lang="es-MX" dirty="0">
              <a:solidFill>
                <a:schemeClr val="bg1"/>
              </a:solidFill>
            </a:endParaRPr>
          </a:p>
          <a:p>
            <a:endParaRPr lang="es-MX" dirty="0">
              <a:solidFill>
                <a:schemeClr val="bg1"/>
              </a:solidFill>
            </a:endParaRPr>
          </a:p>
          <a:p>
            <a:endParaRPr lang="es-MX" dirty="0">
              <a:solidFill>
                <a:schemeClr val="bg1"/>
              </a:solidFill>
            </a:endParaRPr>
          </a:p>
        </p:txBody>
      </p:sp>
    </p:spTree>
    <p:extLst>
      <p:ext uri="{BB962C8B-B14F-4D97-AF65-F5344CB8AC3E}">
        <p14:creationId xmlns:p14="http://schemas.microsoft.com/office/powerpoint/2010/main" val="167593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3CC57C3-9D13-4E2B-8E1F-6AF5D1A5BE69}"/>
              </a:ext>
            </a:extLst>
          </p:cNvPr>
          <p:cNvSpPr>
            <a:spLocks noGrp="1"/>
          </p:cNvSpPr>
          <p:nvPr>
            <p:ph type="sldNum" sz="quarter" idx="50"/>
          </p:nvPr>
        </p:nvSpPr>
        <p:spPr/>
        <p:txBody>
          <a:bodyPr rtlCol="0"/>
          <a:lstStyle/>
          <a:p>
            <a:pPr rtl="0"/>
            <a:r>
              <a:rPr lang="es-ES" dirty="0"/>
              <a:t>página </a:t>
            </a:r>
            <a:fld id="{19B51A1E-902D-48AF-9020-955120F399B6}" type="slidenum">
              <a:rPr lang="es-ES" smtClean="0"/>
              <a:pPr rtl="0"/>
              <a:t>2</a:t>
            </a:fld>
            <a:endParaRPr lang="es-ES" dirty="0"/>
          </a:p>
        </p:txBody>
      </p:sp>
      <p:sp>
        <p:nvSpPr>
          <p:cNvPr id="3" name="Título 2">
            <a:extLst>
              <a:ext uri="{FF2B5EF4-FFF2-40B4-BE49-F238E27FC236}">
                <a16:creationId xmlns:a16="http://schemas.microsoft.com/office/drawing/2014/main" id="{362AC071-0624-430C-AEB0-AD3EBFC1CD1D}"/>
              </a:ext>
            </a:extLst>
          </p:cNvPr>
          <p:cNvSpPr>
            <a:spLocks noGrp="1"/>
          </p:cNvSpPr>
          <p:nvPr>
            <p:ph type="ctrTitle"/>
          </p:nvPr>
        </p:nvSpPr>
        <p:spPr/>
        <p:txBody>
          <a:bodyPr rtlCol="0"/>
          <a:lstStyle/>
          <a:p>
            <a:pPr rtl="0"/>
            <a:r>
              <a:rPr lang="es-ES" sz="4300" dirty="0"/>
              <a:t>¿En que consiste el trabajo por proyectos?</a:t>
            </a:r>
          </a:p>
        </p:txBody>
      </p:sp>
      <p:pic>
        <p:nvPicPr>
          <p:cNvPr id="8" name="Marcador de posición de imagen 7">
            <a:extLst>
              <a:ext uri="{FF2B5EF4-FFF2-40B4-BE49-F238E27FC236}">
                <a16:creationId xmlns:a16="http://schemas.microsoft.com/office/drawing/2014/main" id="{F0CDEBE3-63F4-4845-BE8F-EF94E696570B}"/>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a:stretch/>
        </p:blipFill>
        <p:spPr>
          <a:xfrm>
            <a:off x="6488111" y="2213034"/>
            <a:ext cx="5703889" cy="2470032"/>
          </a:xfrm>
        </p:spPr>
      </p:pic>
      <p:sp>
        <p:nvSpPr>
          <p:cNvPr id="5" name="Marcador de contenido 4">
            <a:extLst>
              <a:ext uri="{FF2B5EF4-FFF2-40B4-BE49-F238E27FC236}">
                <a16:creationId xmlns:a16="http://schemas.microsoft.com/office/drawing/2014/main" id="{5F606456-BEB8-424C-8C7C-E9B311D7C337}"/>
              </a:ext>
            </a:extLst>
          </p:cNvPr>
          <p:cNvSpPr>
            <a:spLocks noGrp="1"/>
          </p:cNvSpPr>
          <p:nvPr>
            <p:ph idx="52"/>
          </p:nvPr>
        </p:nvSpPr>
        <p:spPr>
          <a:xfrm>
            <a:off x="890787" y="3988903"/>
            <a:ext cx="4283297" cy="1450565"/>
          </a:xfrm>
        </p:spPr>
        <p:txBody>
          <a:bodyPr rtlCol="0"/>
          <a:lstStyle/>
          <a:p>
            <a:r>
              <a:rPr lang="es-MX" dirty="0"/>
              <a:t>Proponer a los alumnos un proyecto de investigación o desarrollo con unos objetivos concretos que deben conseguir.</a:t>
            </a:r>
            <a:endParaRPr lang="es-ES" dirty="0"/>
          </a:p>
        </p:txBody>
      </p:sp>
      <p:sp>
        <p:nvSpPr>
          <p:cNvPr id="7" name="CuadroTexto 6">
            <a:extLst>
              <a:ext uri="{FF2B5EF4-FFF2-40B4-BE49-F238E27FC236}">
                <a16:creationId xmlns:a16="http://schemas.microsoft.com/office/drawing/2014/main" id="{0A71FEA3-7304-4974-83D5-7D4C21DF3A91}"/>
              </a:ext>
            </a:extLst>
          </p:cNvPr>
          <p:cNvSpPr txBox="1"/>
          <p:nvPr/>
        </p:nvSpPr>
        <p:spPr>
          <a:xfrm>
            <a:off x="6488111" y="4683066"/>
            <a:ext cx="5703889" cy="230832"/>
          </a:xfrm>
          <a:prstGeom prst="rect">
            <a:avLst/>
          </a:prstGeom>
          <a:noFill/>
        </p:spPr>
        <p:txBody>
          <a:bodyPr wrap="square" rtlCol="0">
            <a:spAutoFit/>
          </a:bodyPr>
          <a:lstStyle/>
          <a:p>
            <a:r>
              <a:rPr lang="es-MX" sz="900">
                <a:hlinkClick r:id="rId4" tooltip="https://www.orientacionandujar.es/2015/11/07/educacion-inclusiva-y-aprendizaje-cooperativo-una-propuesta-pedagogica-para-educacion-infantil/"/>
              </a:rPr>
              <a:t>Esta foto</a:t>
            </a:r>
            <a:r>
              <a:rPr lang="es-MX" sz="900"/>
              <a:t> de Autor desconocido está bajo licencia </a:t>
            </a:r>
            <a:r>
              <a:rPr lang="es-MX" sz="900">
                <a:hlinkClick r:id="rId5" tooltip="https://creativecommons.org/licenses/by-nc-sa/3.0/"/>
              </a:rPr>
              <a:t>CC BY-SA-NC</a:t>
            </a:r>
            <a:endParaRPr lang="es-MX" sz="900"/>
          </a:p>
        </p:txBody>
      </p:sp>
    </p:spTree>
    <p:extLst>
      <p:ext uri="{BB962C8B-B14F-4D97-AF65-F5344CB8AC3E}">
        <p14:creationId xmlns:p14="http://schemas.microsoft.com/office/powerpoint/2010/main" val="13446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3"/>
          <a:stretch>
            <a:fillRect/>
          </a:stretch>
        </p:blipFill>
        <p:spPr>
          <a:xfrm>
            <a:off x="2946400" y="-14671"/>
            <a:ext cx="9201493" cy="6701782"/>
          </a:xfrm>
          <a:prstGeom prst="rect">
            <a:avLst/>
          </a:prstGeom>
        </p:spPr>
      </p:pic>
      <p:sp>
        <p:nvSpPr>
          <p:cNvPr id="4" name="Marcador de número de diapositiva 3">
            <a:extLst>
              <a:ext uri="{FF2B5EF4-FFF2-40B4-BE49-F238E27FC236}">
                <a16:creationId xmlns:a16="http://schemas.microsoft.com/office/drawing/2014/main" id="{D3CC57C3-9D13-4E2B-8E1F-6AF5D1A5BE69}"/>
              </a:ext>
            </a:extLst>
          </p:cNvPr>
          <p:cNvSpPr>
            <a:spLocks noGrp="1"/>
          </p:cNvSpPr>
          <p:nvPr>
            <p:ph type="sldNum" sz="quarter" idx="50"/>
          </p:nvPr>
        </p:nvSpPr>
        <p:spPr/>
        <p:txBody>
          <a:bodyPr rtlCol="0"/>
          <a:lstStyle/>
          <a:p>
            <a:pPr rtl="0"/>
            <a:r>
              <a:rPr lang="es-ES" dirty="0"/>
              <a:t>página </a:t>
            </a:r>
            <a:fld id="{19B51A1E-902D-48AF-9020-955120F399B6}" type="slidenum">
              <a:rPr lang="es-ES" smtClean="0"/>
              <a:pPr rtl="0"/>
              <a:t>3</a:t>
            </a:fld>
            <a:endParaRPr lang="es-ES" dirty="0"/>
          </a:p>
        </p:txBody>
      </p:sp>
      <p:sp>
        <p:nvSpPr>
          <p:cNvPr id="3" name="Título 2">
            <a:extLst>
              <a:ext uri="{FF2B5EF4-FFF2-40B4-BE49-F238E27FC236}">
                <a16:creationId xmlns:a16="http://schemas.microsoft.com/office/drawing/2014/main" id="{362AC071-0624-430C-AEB0-AD3EBFC1CD1D}"/>
              </a:ext>
            </a:extLst>
          </p:cNvPr>
          <p:cNvSpPr>
            <a:spLocks noGrp="1"/>
          </p:cNvSpPr>
          <p:nvPr>
            <p:ph type="ctrTitle"/>
          </p:nvPr>
        </p:nvSpPr>
        <p:spPr>
          <a:xfrm rot="21239728">
            <a:off x="346802" y="389191"/>
            <a:ext cx="6628838" cy="5669680"/>
          </a:xfrm>
        </p:spPr>
        <p:txBody>
          <a:bodyPr rtlCol="0"/>
          <a:lstStyle/>
          <a:p>
            <a:pPr algn="l" rtl="0"/>
            <a:r>
              <a:rPr lang="es-ES" sz="4400" dirty="0"/>
              <a:t>¿Desde cuando se utiliza?</a:t>
            </a:r>
            <a:br>
              <a:rPr lang="es-ES" sz="4300" dirty="0"/>
            </a:br>
            <a:br>
              <a:rPr lang="es-ES" sz="4300" dirty="0"/>
            </a:br>
            <a:endParaRPr lang="es-ES" sz="4300" dirty="0"/>
          </a:p>
        </p:txBody>
      </p:sp>
      <p:pic>
        <p:nvPicPr>
          <p:cNvPr id="9" name="Marcador de contenido 8"/>
          <p:cNvPicPr>
            <a:picLocks noGrp="1" noChangeAspect="1"/>
          </p:cNvPicPr>
          <p:nvPr>
            <p:ph idx="52"/>
          </p:nvPr>
        </p:nvPicPr>
        <p:blipFill rotWithShape="1">
          <a:blip r:embed="rId4">
            <a:extLst>
              <a:ext uri="{28A0092B-C50C-407E-A947-70E740481C1C}">
                <a14:useLocalDpi xmlns:a14="http://schemas.microsoft.com/office/drawing/2010/main" val="0"/>
              </a:ext>
            </a:extLst>
          </a:blip>
          <a:srcRect t="17424" b="67330"/>
          <a:stretch/>
        </p:blipFill>
        <p:spPr>
          <a:xfrm rot="21346909">
            <a:off x="3662139" y="1791643"/>
            <a:ext cx="8463587" cy="914401"/>
          </a:xfr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350" t="-2470" r="350" b="81417"/>
          <a:stretch/>
        </p:blipFill>
        <p:spPr>
          <a:xfrm rot="241296">
            <a:off x="5768201" y="474089"/>
            <a:ext cx="6574351" cy="980848"/>
          </a:xfrm>
          <a:prstGeom prst="rect">
            <a:avLst/>
          </a:prstGeom>
        </p:spPr>
      </p:pic>
      <p:pic>
        <p:nvPicPr>
          <p:cNvPr id="10" name="Imagen 9"/>
          <p:cNvPicPr>
            <a:picLocks noChangeAspect="1"/>
          </p:cNvPicPr>
          <p:nvPr/>
        </p:nvPicPr>
        <p:blipFill rotWithShape="1">
          <a:blip r:embed="rId5"/>
          <a:srcRect t="31987" b="58802"/>
          <a:stretch/>
        </p:blipFill>
        <p:spPr>
          <a:xfrm rot="248446">
            <a:off x="5498171" y="3040796"/>
            <a:ext cx="7683766" cy="503907"/>
          </a:xfrm>
          <a:prstGeom prst="rect">
            <a:avLst/>
          </a:prstGeom>
        </p:spPr>
      </p:pic>
      <p:pic>
        <p:nvPicPr>
          <p:cNvPr id="11" name="Imagen 10"/>
          <p:cNvPicPr>
            <a:picLocks noChangeAspect="1"/>
          </p:cNvPicPr>
          <p:nvPr/>
        </p:nvPicPr>
        <p:blipFill rotWithShape="1">
          <a:blip r:embed="rId5"/>
          <a:srcRect t="40878" b="39516"/>
          <a:stretch/>
        </p:blipFill>
        <p:spPr>
          <a:xfrm rot="21439283">
            <a:off x="3639972" y="3711064"/>
            <a:ext cx="7064332" cy="981072"/>
          </a:xfrm>
          <a:prstGeom prst="rect">
            <a:avLst/>
          </a:prstGeom>
        </p:spPr>
      </p:pic>
      <p:pic>
        <p:nvPicPr>
          <p:cNvPr id="12" name="Imagen 11"/>
          <p:cNvPicPr>
            <a:picLocks noChangeAspect="1"/>
          </p:cNvPicPr>
          <p:nvPr/>
        </p:nvPicPr>
        <p:blipFill rotWithShape="1">
          <a:blip r:embed="rId5"/>
          <a:srcRect t="59394" b="27097"/>
          <a:stretch/>
        </p:blipFill>
        <p:spPr>
          <a:xfrm rot="301550">
            <a:off x="4723440" y="5023020"/>
            <a:ext cx="7409951" cy="709053"/>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t="81826"/>
          <a:stretch/>
        </p:blipFill>
        <p:spPr>
          <a:xfrm rot="21443312">
            <a:off x="3239858" y="5877437"/>
            <a:ext cx="5815518" cy="748986"/>
          </a:xfrm>
          <a:prstGeom prst="rect">
            <a:avLst/>
          </a:prstGeom>
        </p:spPr>
      </p:pic>
    </p:spTree>
    <p:extLst>
      <p:ext uri="{BB962C8B-B14F-4D97-AF65-F5344CB8AC3E}">
        <p14:creationId xmlns:p14="http://schemas.microsoft.com/office/powerpoint/2010/main" val="338704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posición de imagen 20" descr="Profesor">
            <a:extLst>
              <a:ext uri="{FF2B5EF4-FFF2-40B4-BE49-F238E27FC236}">
                <a16:creationId xmlns:a16="http://schemas.microsoft.com/office/drawing/2014/main" id="{29F61CCC-B375-46FD-AC69-F11C1EB5757F}"/>
              </a:ext>
            </a:extLst>
          </p:cNvPr>
          <p:cNvPicPr>
            <a:picLocks noGrp="1" noChangeAspect="1"/>
          </p:cNvPicPr>
          <p:nvPr>
            <p:ph type="pic" sz="quarter" idx="47"/>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5" name="Marcador de texto 4">
            <a:extLst>
              <a:ext uri="{FF2B5EF4-FFF2-40B4-BE49-F238E27FC236}">
                <a16:creationId xmlns:a16="http://schemas.microsoft.com/office/drawing/2014/main" id="{AC623989-3B52-4E3D-A635-D939C417B6D9}"/>
              </a:ext>
            </a:extLst>
          </p:cNvPr>
          <p:cNvSpPr>
            <a:spLocks noGrp="1"/>
          </p:cNvSpPr>
          <p:nvPr>
            <p:ph type="body" sz="quarter" idx="17"/>
          </p:nvPr>
        </p:nvSpPr>
        <p:spPr/>
        <p:txBody>
          <a:bodyPr rtlCol="0"/>
          <a:lstStyle/>
          <a:p>
            <a:r>
              <a:rPr lang="es-MX" dirty="0"/>
              <a:t>Los alumnos desarrollan su autonomía y responsabilidad, ya que son los encargados de su propio aprendizaje.</a:t>
            </a:r>
            <a:endParaRPr lang="es-ES" dirty="0"/>
          </a:p>
        </p:txBody>
      </p:sp>
      <p:pic>
        <p:nvPicPr>
          <p:cNvPr id="23" name="Marcador de posición de imagen 22" descr="Grupo">
            <a:extLst>
              <a:ext uri="{FF2B5EF4-FFF2-40B4-BE49-F238E27FC236}">
                <a16:creationId xmlns:a16="http://schemas.microsoft.com/office/drawing/2014/main" id="{E25DFC4C-7C37-49B1-B6A5-9145D8251251}"/>
              </a:ext>
            </a:extLst>
          </p:cNvPr>
          <p:cNvPicPr>
            <a:picLocks noGrp="1" noChangeAspect="1"/>
          </p:cNvPicPr>
          <p:nvPr>
            <p:ph type="pic" sz="quarter" idx="48"/>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7" name="Marcador de texto 6">
            <a:extLst>
              <a:ext uri="{FF2B5EF4-FFF2-40B4-BE49-F238E27FC236}">
                <a16:creationId xmlns:a16="http://schemas.microsoft.com/office/drawing/2014/main" id="{C1FE4ACF-78F8-4143-A8FF-BB1CAF035FCF}"/>
              </a:ext>
            </a:extLst>
          </p:cNvPr>
          <p:cNvSpPr>
            <a:spLocks noGrp="1"/>
          </p:cNvSpPr>
          <p:nvPr>
            <p:ph type="body" sz="quarter" idx="33"/>
          </p:nvPr>
        </p:nvSpPr>
        <p:spPr/>
        <p:txBody>
          <a:bodyPr rtlCol="0"/>
          <a:lstStyle/>
          <a:p>
            <a:pPr rtl="0"/>
            <a:r>
              <a:rPr lang="es-ES" dirty="0"/>
              <a:t>Las habilidades que desarrollan son autonomía, responsabilidad, observación, análisis, deducción, etc.</a:t>
            </a:r>
          </a:p>
        </p:txBody>
      </p:sp>
      <p:sp>
        <p:nvSpPr>
          <p:cNvPr id="3" name="Marcador de número de diapositiva 2">
            <a:extLst>
              <a:ext uri="{FF2B5EF4-FFF2-40B4-BE49-F238E27FC236}">
                <a16:creationId xmlns:a16="http://schemas.microsoft.com/office/drawing/2014/main" id="{87D3768A-5307-49F8-B634-ACCA9B7C4886}"/>
              </a:ext>
            </a:extLst>
          </p:cNvPr>
          <p:cNvSpPr>
            <a:spLocks noGrp="1"/>
          </p:cNvSpPr>
          <p:nvPr>
            <p:ph type="sldNum" sz="quarter" idx="51"/>
          </p:nvPr>
        </p:nvSpPr>
        <p:spPr/>
        <p:txBody>
          <a:bodyPr rtlCol="0"/>
          <a:lstStyle/>
          <a:p>
            <a:pPr rtl="0"/>
            <a:r>
              <a:rPr lang="es-ES" dirty="0"/>
              <a:t>página </a:t>
            </a:r>
            <a:fld id="{19B51A1E-902D-48AF-9020-955120F399B6}" type="slidenum">
              <a:rPr lang="es-ES" smtClean="0"/>
              <a:pPr rtl="0"/>
              <a:t>4</a:t>
            </a:fld>
            <a:endParaRPr lang="es-ES" dirty="0"/>
          </a:p>
        </p:txBody>
      </p:sp>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p:txBody>
          <a:bodyPr rtlCol="0"/>
          <a:lstStyle/>
          <a:p>
            <a:r>
              <a:rPr lang="es-ES" b="0" dirty="0"/>
              <a:t>¿Cuál es la importancia de trabajar por proyectos? </a:t>
            </a:r>
          </a:p>
        </p:txBody>
      </p:sp>
      <p:sp>
        <p:nvSpPr>
          <p:cNvPr id="4" name="Marcador de texto 3">
            <a:extLst>
              <a:ext uri="{FF2B5EF4-FFF2-40B4-BE49-F238E27FC236}">
                <a16:creationId xmlns:a16="http://schemas.microsoft.com/office/drawing/2014/main" id="{A129710F-626E-47E6-9916-873AC71C7279}"/>
              </a:ext>
            </a:extLst>
          </p:cNvPr>
          <p:cNvSpPr>
            <a:spLocks noGrp="1"/>
          </p:cNvSpPr>
          <p:nvPr>
            <p:ph type="body" sz="quarter" idx="13"/>
          </p:nvPr>
        </p:nvSpPr>
        <p:spPr/>
        <p:txBody>
          <a:bodyPr rtlCol="0"/>
          <a:lstStyle/>
          <a:p>
            <a:r>
              <a:rPr lang="es-ES" dirty="0"/>
              <a:t>¿Qué habilidades se desarrollan?</a:t>
            </a:r>
          </a:p>
        </p:txBody>
      </p:sp>
    </p:spTree>
    <p:extLst>
      <p:ext uri="{BB962C8B-B14F-4D97-AF65-F5344CB8AC3E}">
        <p14:creationId xmlns:p14="http://schemas.microsoft.com/office/powerpoint/2010/main" val="269096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0" y="25061"/>
            <a:ext cx="12192000" cy="6815891"/>
          </a:xfrm>
          <a:prstGeom prst="rect">
            <a:avLst/>
          </a:prstGeom>
          <a:solidFill>
            <a:srgbClr val="FFFF00"/>
          </a:solidFill>
        </p:spPr>
      </p:pic>
      <p:sp>
        <p:nvSpPr>
          <p:cNvPr id="11" name="Marcador de número de diapositiva 10"/>
          <p:cNvSpPr>
            <a:spLocks noGrp="1"/>
          </p:cNvSpPr>
          <p:nvPr>
            <p:ph type="sldNum" sz="quarter" idx="51"/>
          </p:nvPr>
        </p:nvSpPr>
        <p:spPr/>
        <p:txBody>
          <a:bodyPr/>
          <a:lstStyle/>
          <a:p>
            <a:pPr rtl="0"/>
            <a:r>
              <a:rPr lang="es-ES" noProof="0"/>
              <a:t>página </a:t>
            </a:r>
            <a:fld id="{19B51A1E-902D-48AF-9020-955120F399B6}" type="slidenum">
              <a:rPr lang="es-ES" b="1" i="1" noProof="0" smtClean="0"/>
              <a:pPr rtl="0"/>
              <a:t>5</a:t>
            </a:fld>
            <a:endParaRPr lang="es-ES" b="1" i="1" noProof="0" dirty="0"/>
          </a:p>
        </p:txBody>
      </p:sp>
      <p:sp>
        <p:nvSpPr>
          <p:cNvPr id="15" name="CuadroTexto 14"/>
          <p:cNvSpPr txBox="1"/>
          <p:nvPr/>
        </p:nvSpPr>
        <p:spPr>
          <a:xfrm>
            <a:off x="467360" y="568960"/>
            <a:ext cx="7094906" cy="1446550"/>
          </a:xfrm>
          <a:prstGeom prst="rect">
            <a:avLst/>
          </a:prstGeom>
          <a:noFill/>
        </p:spPr>
        <p:txBody>
          <a:bodyPr wrap="square" rtlCol="0">
            <a:spAutoFit/>
          </a:bodyPr>
          <a:lstStyle/>
          <a:p>
            <a:pPr algn="ctr"/>
            <a:r>
              <a:rPr lang="es-MX" sz="4400" b="1" dirty="0">
                <a:solidFill>
                  <a:schemeClr val="bg1"/>
                </a:solidFill>
              </a:rPr>
              <a:t>¿QUÉ  HABILIDADES  SE  DESAROLLAN? </a:t>
            </a:r>
          </a:p>
        </p:txBody>
      </p:sp>
      <p:pic>
        <p:nvPicPr>
          <p:cNvPr id="16" name="Imagen 15"/>
          <p:cNvPicPr>
            <a:picLocks noChangeAspect="1"/>
          </p:cNvPicPr>
          <p:nvPr/>
        </p:nvPicPr>
        <p:blipFill>
          <a:blip r:embed="rId3"/>
          <a:stretch>
            <a:fillRect/>
          </a:stretch>
        </p:blipFill>
        <p:spPr>
          <a:xfrm>
            <a:off x="7707212" y="354541"/>
            <a:ext cx="3420947" cy="2923837"/>
          </a:xfrm>
          <a:prstGeom prst="rect">
            <a:avLst/>
          </a:prstGeom>
        </p:spPr>
      </p:pic>
      <p:sp>
        <p:nvSpPr>
          <p:cNvPr id="20" name="CuadroTexto 19"/>
          <p:cNvSpPr txBox="1"/>
          <p:nvPr/>
        </p:nvSpPr>
        <p:spPr>
          <a:xfrm>
            <a:off x="519177" y="2333685"/>
            <a:ext cx="6714744" cy="5262979"/>
          </a:xfrm>
          <a:prstGeom prst="rect">
            <a:avLst/>
          </a:prstGeom>
          <a:noFill/>
        </p:spPr>
        <p:txBody>
          <a:bodyPr wrap="square" rtlCol="0">
            <a:spAutoFit/>
          </a:bodyPr>
          <a:lstStyle/>
          <a:p>
            <a:pPr>
              <a:buFont typeface="Arial" panose="020B0604020202020204" pitchFamily="34" charset="0"/>
              <a:buChar char="•"/>
            </a:pPr>
            <a:endParaRPr lang="es-MX" sz="1600" dirty="0">
              <a:solidFill>
                <a:schemeClr val="bg1"/>
              </a:solidFill>
              <a:latin typeface="arial" panose="020B0604020202020204" pitchFamily="34" charset="0"/>
            </a:endParaRPr>
          </a:p>
          <a:p>
            <a:r>
              <a:rPr lang="es-MX" sz="1600" b="1" dirty="0">
                <a:solidFill>
                  <a:schemeClr val="bg1"/>
                </a:solidFill>
                <a:latin typeface="Open Sans" panose="020B0606030504020204" pitchFamily="34" charset="0"/>
              </a:rPr>
              <a:t>1. Fomenta la faceta autodidacta.</a:t>
            </a:r>
            <a:r>
              <a:rPr lang="es-MX" sz="1600" dirty="0">
                <a:solidFill>
                  <a:schemeClr val="bg1"/>
                </a:solidFill>
                <a:latin typeface="Open Sans" panose="020B0606030504020204" pitchFamily="34" charset="0"/>
              </a:rPr>
              <a:t> El trabajo por proyectos tiene una ventaja clara, y es  fomenta que los niños sean más autodidactas, al  hacer ellos solos el proyecto adquiriendo los conceptos a través de una investigación organizada, permite que aprendan mejor los conceptos, de forma más divertida y sobre todo que se  interesen por el tema.</a:t>
            </a:r>
          </a:p>
          <a:p>
            <a:r>
              <a:rPr lang="es-MX" sz="1600" b="1" dirty="0">
                <a:solidFill>
                  <a:schemeClr val="bg1"/>
                </a:solidFill>
                <a:latin typeface="Open Sans" panose="020B0606030504020204" pitchFamily="34" charset="0"/>
              </a:rPr>
              <a:t>2. Fomenta el trabajo en equipo.</a:t>
            </a:r>
            <a:r>
              <a:rPr lang="es-MX" sz="1600" dirty="0">
                <a:solidFill>
                  <a:schemeClr val="bg1"/>
                </a:solidFill>
                <a:latin typeface="Open Sans" panose="020B0606030504020204" pitchFamily="34" charset="0"/>
              </a:rPr>
              <a:t> Les obliga a trabajar en equipo dejando que cada alumno del grupo aporte su granito de arena dependiendo de lo que mejor se le dé  y se fomenten así las  cualidades de cada uno.</a:t>
            </a:r>
          </a:p>
          <a:p>
            <a:r>
              <a:rPr lang="es-MX" sz="1600" b="1" dirty="0">
                <a:solidFill>
                  <a:schemeClr val="bg1"/>
                </a:solidFill>
                <a:latin typeface="Open Sans" panose="020B0606030504020204" pitchFamily="34" charset="0"/>
              </a:rPr>
              <a:t>3. Aprenden competencias digitales</a:t>
            </a:r>
            <a:r>
              <a:rPr lang="es-MX" sz="1600" dirty="0">
                <a:solidFill>
                  <a:schemeClr val="bg1"/>
                </a:solidFill>
                <a:latin typeface="Open Sans" panose="020B0606030504020204" pitchFamily="34" charset="0"/>
              </a:rPr>
              <a:t>, al tener que acudir a la tecnología para conseguir información acerca del proyecto.</a:t>
            </a:r>
          </a:p>
          <a:p>
            <a:r>
              <a:rPr lang="es-MX" sz="1600" b="1" dirty="0">
                <a:solidFill>
                  <a:schemeClr val="bg1"/>
                </a:solidFill>
                <a:latin typeface="Open Sans" panose="020B0606030504020204" pitchFamily="34" charset="0"/>
              </a:rPr>
              <a:t>4. Mejora la socialización.</a:t>
            </a:r>
            <a:r>
              <a:rPr lang="es-MX" sz="1600" dirty="0">
                <a:solidFill>
                  <a:schemeClr val="bg1"/>
                </a:solidFill>
                <a:latin typeface="Open Sans" panose="020B0606030504020204" pitchFamily="34" charset="0"/>
              </a:rPr>
              <a:t> Y por último, mejora las relaciones sociales de los alumnos, ayudando a los niños más tímidos a relacionarse con sus compañeros.</a:t>
            </a:r>
          </a:p>
          <a:p>
            <a:pPr>
              <a:buFont typeface="Arial" panose="020B0604020202020204" pitchFamily="34" charset="0"/>
              <a:buChar char="•"/>
            </a:pPr>
            <a:endParaRPr lang="es-MX" sz="1600" dirty="0">
              <a:solidFill>
                <a:schemeClr val="bg1"/>
              </a:solidFill>
              <a:latin typeface="arial" panose="020B0604020202020204" pitchFamily="34" charset="0"/>
            </a:endParaRPr>
          </a:p>
          <a:p>
            <a:pPr>
              <a:buFont typeface="Arial" panose="020B0604020202020204" pitchFamily="34" charset="0"/>
              <a:buChar char="•"/>
            </a:pPr>
            <a:endParaRPr lang="es-MX" sz="1600" dirty="0">
              <a:solidFill>
                <a:schemeClr val="bg1"/>
              </a:solidFill>
              <a:latin typeface="arial" panose="020B0604020202020204" pitchFamily="34" charset="0"/>
            </a:endParaRPr>
          </a:p>
          <a:p>
            <a:pPr>
              <a:buFont typeface="Arial" panose="020B0604020202020204" pitchFamily="34" charset="0"/>
              <a:buChar char="•"/>
            </a:pPr>
            <a:endParaRPr lang="es-MX" sz="1600" dirty="0">
              <a:solidFill>
                <a:schemeClr val="bg1"/>
              </a:solidFill>
              <a:latin typeface="arial" panose="020B0604020202020204" pitchFamily="34" charset="0"/>
            </a:endParaRPr>
          </a:p>
          <a:p>
            <a:pPr>
              <a:buFont typeface="Arial" panose="020B0604020202020204" pitchFamily="34" charset="0"/>
              <a:buChar char="•"/>
            </a:pPr>
            <a:endParaRPr lang="es-MX" sz="1600" dirty="0">
              <a:solidFill>
                <a:schemeClr val="bg1"/>
              </a:solidFill>
              <a:latin typeface="arial" panose="020B0604020202020204" pitchFamily="34" charset="0"/>
            </a:endParaRPr>
          </a:p>
          <a:p>
            <a:pPr>
              <a:buFont typeface="Arial" panose="020B0604020202020204" pitchFamily="34" charset="0"/>
              <a:buChar char="•"/>
            </a:pPr>
            <a:endParaRPr lang="es-MX" sz="1600" b="0" i="0" dirty="0">
              <a:solidFill>
                <a:schemeClr val="bg1"/>
              </a:solidFill>
              <a:effectLst/>
              <a:latin typeface="arial" panose="020B0604020202020204" pitchFamily="34" charset="0"/>
            </a:endParaRPr>
          </a:p>
        </p:txBody>
      </p:sp>
      <p:sp>
        <p:nvSpPr>
          <p:cNvPr id="26" name="Abrir llave 25"/>
          <p:cNvSpPr/>
          <p:nvPr/>
        </p:nvSpPr>
        <p:spPr>
          <a:xfrm>
            <a:off x="-238269" y="2507551"/>
            <a:ext cx="1212129" cy="3933890"/>
          </a:xfrm>
          <a:prstGeom prst="leftBrace">
            <a:avLst>
              <a:gd name="adj1" fmla="val 8333"/>
              <a:gd name="adj2" fmla="val 48967"/>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srgbClr val="FFFF00"/>
              </a:solidFill>
            </a:endParaRPr>
          </a:p>
        </p:txBody>
      </p:sp>
      <p:sp>
        <p:nvSpPr>
          <p:cNvPr id="27" name="Abrir llave 26"/>
          <p:cNvSpPr/>
          <p:nvPr/>
        </p:nvSpPr>
        <p:spPr>
          <a:xfrm>
            <a:off x="6766560" y="3556000"/>
            <a:ext cx="1137919" cy="2560320"/>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8" name="CuadroTexto 27"/>
          <p:cNvSpPr txBox="1"/>
          <p:nvPr/>
        </p:nvSpPr>
        <p:spPr>
          <a:xfrm>
            <a:off x="7562266" y="3860800"/>
            <a:ext cx="4313561" cy="2031325"/>
          </a:xfrm>
          <a:prstGeom prst="rect">
            <a:avLst/>
          </a:prstGeom>
          <a:noFill/>
        </p:spPr>
        <p:txBody>
          <a:bodyPr wrap="square" rtlCol="0">
            <a:spAutoFit/>
          </a:bodyPr>
          <a:lstStyle/>
          <a:p>
            <a:pPr>
              <a:buFont typeface="Arial" panose="020B0604020202020204" pitchFamily="34" charset="0"/>
              <a:buChar char="•"/>
            </a:pPr>
            <a:r>
              <a:rPr lang="es-MX" dirty="0">
                <a:solidFill>
                  <a:schemeClr val="bg1"/>
                </a:solidFill>
                <a:latin typeface="arial" panose="020B0604020202020204" pitchFamily="34" charset="0"/>
              </a:rPr>
              <a:t>Motiva a los alumnos a aprender. ...</a:t>
            </a:r>
          </a:p>
          <a:p>
            <a:pPr>
              <a:buFont typeface="Arial" panose="020B0604020202020204" pitchFamily="34" charset="0"/>
              <a:buChar char="•"/>
            </a:pPr>
            <a:r>
              <a:rPr lang="es-MX" dirty="0">
                <a:solidFill>
                  <a:schemeClr val="bg1"/>
                </a:solidFill>
                <a:latin typeface="arial" panose="020B0604020202020204" pitchFamily="34" charset="0"/>
              </a:rPr>
              <a:t>Desarrolla su autonomía. ...</a:t>
            </a:r>
          </a:p>
          <a:p>
            <a:pPr>
              <a:buFont typeface="Arial" panose="020B0604020202020204" pitchFamily="34" charset="0"/>
              <a:buChar char="•"/>
            </a:pPr>
            <a:r>
              <a:rPr lang="es-MX" dirty="0">
                <a:solidFill>
                  <a:schemeClr val="bg1"/>
                </a:solidFill>
                <a:latin typeface="arial" panose="020B0604020202020204" pitchFamily="34" charset="0"/>
              </a:rPr>
              <a:t>Fomenta su espíritu autocrítico. ...</a:t>
            </a:r>
          </a:p>
          <a:p>
            <a:pPr>
              <a:buFont typeface="Arial" panose="020B0604020202020204" pitchFamily="34" charset="0"/>
              <a:buChar char="•"/>
            </a:pPr>
            <a:r>
              <a:rPr lang="es-MX" dirty="0">
                <a:solidFill>
                  <a:schemeClr val="bg1"/>
                </a:solidFill>
                <a:latin typeface="arial" panose="020B0604020202020204" pitchFamily="34" charset="0"/>
              </a:rPr>
              <a:t>Facilita su alfabetización mediática e informacional. ...</a:t>
            </a:r>
          </a:p>
          <a:p>
            <a:pPr>
              <a:buFont typeface="Arial" panose="020B0604020202020204" pitchFamily="34" charset="0"/>
              <a:buChar char="•"/>
            </a:pPr>
            <a:r>
              <a:rPr lang="es-MX" dirty="0">
                <a:solidFill>
                  <a:schemeClr val="bg1"/>
                </a:solidFill>
                <a:latin typeface="arial" panose="020B0604020202020204" pitchFamily="34" charset="0"/>
              </a:rPr>
              <a:t>Promueve la creatividad. ...</a:t>
            </a:r>
          </a:p>
          <a:p>
            <a:pPr>
              <a:buFont typeface="Arial" panose="020B0604020202020204" pitchFamily="34" charset="0"/>
              <a:buChar char="•"/>
            </a:pPr>
            <a:r>
              <a:rPr lang="es-MX" dirty="0">
                <a:solidFill>
                  <a:schemeClr val="bg1"/>
                </a:solidFill>
                <a:latin typeface="arial" panose="020B0604020202020204" pitchFamily="34" charset="0"/>
              </a:rPr>
              <a:t>Atiende a la diversidad.</a:t>
            </a:r>
            <a:endParaRPr lang="es-MX"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10608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arcador de posición de imagen 57" descr="Experimento científico">
            <a:extLst>
              <a:ext uri="{FF2B5EF4-FFF2-40B4-BE49-F238E27FC236}">
                <a16:creationId xmlns:a16="http://schemas.microsoft.com/office/drawing/2014/main" id="{BAEF06B8-4E9A-492A-A9B8-2C7DB901FC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Marcador de número de diapositiva 4">
            <a:extLst>
              <a:ext uri="{FF2B5EF4-FFF2-40B4-BE49-F238E27FC236}">
                <a16:creationId xmlns:a16="http://schemas.microsoft.com/office/drawing/2014/main" id="{620431BB-7E59-4D2E-B4E7-CA454CF90122}"/>
              </a:ext>
            </a:extLst>
          </p:cNvPr>
          <p:cNvSpPr>
            <a:spLocks noGrp="1"/>
          </p:cNvSpPr>
          <p:nvPr>
            <p:ph type="sldNum" sz="quarter" idx="50"/>
          </p:nvPr>
        </p:nvSpPr>
        <p:spPr/>
        <p:txBody>
          <a:bodyPr rtlCol="0"/>
          <a:lstStyle/>
          <a:p>
            <a:pPr rtl="0"/>
            <a:r>
              <a:rPr lang="es-ES" dirty="0"/>
              <a:t>página </a:t>
            </a:r>
            <a:fld id="{19B51A1E-902D-48AF-9020-955120F399B6}" type="slidenum">
              <a:rPr lang="es-ES" smtClean="0"/>
              <a:pPr rtl="0"/>
              <a:t>6</a:t>
            </a:fld>
            <a:endParaRPr lang="es-ES" dirty="0"/>
          </a:p>
        </p:txBody>
      </p:sp>
      <p:sp>
        <p:nvSpPr>
          <p:cNvPr id="3" name="Título 2">
            <a:extLst>
              <a:ext uri="{FF2B5EF4-FFF2-40B4-BE49-F238E27FC236}">
                <a16:creationId xmlns:a16="http://schemas.microsoft.com/office/drawing/2014/main" id="{09D4394E-B587-4CD9-96D1-650A82CA0197}"/>
              </a:ext>
            </a:extLst>
          </p:cNvPr>
          <p:cNvSpPr>
            <a:spLocks noGrp="1"/>
          </p:cNvSpPr>
          <p:nvPr>
            <p:ph type="ctrTitle"/>
          </p:nvPr>
        </p:nvSpPr>
        <p:spPr>
          <a:xfrm>
            <a:off x="456327" y="2014330"/>
            <a:ext cx="4993813" cy="4293705"/>
          </a:xfrm>
        </p:spPr>
        <p:txBody>
          <a:bodyPr rtlCol="0"/>
          <a:lstStyle/>
          <a:p>
            <a:br>
              <a:rPr lang="es-ES" dirty="0"/>
            </a:br>
            <a:r>
              <a:rPr lang="es-ES" b="0" dirty="0"/>
              <a:t> ¿Qué tipos de proyectos se pueden utilizar en ciencias naturales?</a:t>
            </a:r>
            <a:endParaRPr lang="es-ES" dirty="0"/>
          </a:p>
        </p:txBody>
      </p:sp>
      <p:pic>
        <p:nvPicPr>
          <p:cNvPr id="31" name="Marcador de posición de imagen 30" descr="Diana">
            <a:extLst>
              <a:ext uri="{FF2B5EF4-FFF2-40B4-BE49-F238E27FC236}">
                <a16:creationId xmlns:a16="http://schemas.microsoft.com/office/drawing/2014/main" id="{146C3774-1A16-4CEA-B0D9-21F4D70DD683}"/>
              </a:ext>
            </a:extLst>
          </p:cNvPr>
          <p:cNvPicPr>
            <a:picLocks noGrp="1" noChangeAspect="1"/>
          </p:cNvPicPr>
          <p:nvPr>
            <p:ph type="pic" sz="quarter" idx="52"/>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6" name="Marcador de texto 5">
            <a:extLst>
              <a:ext uri="{FF2B5EF4-FFF2-40B4-BE49-F238E27FC236}">
                <a16:creationId xmlns:a16="http://schemas.microsoft.com/office/drawing/2014/main" id="{84D1680A-25DD-42DD-B066-2294665CF235}"/>
              </a:ext>
            </a:extLst>
          </p:cNvPr>
          <p:cNvSpPr>
            <a:spLocks noGrp="1"/>
          </p:cNvSpPr>
          <p:nvPr>
            <p:ph type="body" sz="quarter" idx="17"/>
          </p:nvPr>
        </p:nvSpPr>
        <p:spPr/>
        <p:txBody>
          <a:bodyPr rtlCol="0"/>
          <a:lstStyle/>
          <a:p>
            <a:pPr rtl="0"/>
            <a:r>
              <a:rPr lang="es-ES" dirty="0"/>
              <a:t>Intervención</a:t>
            </a:r>
          </a:p>
        </p:txBody>
      </p:sp>
      <p:pic>
        <p:nvPicPr>
          <p:cNvPr id="33" name="Marcador de posición de imagen 32" descr="Orador">
            <a:extLst>
              <a:ext uri="{FF2B5EF4-FFF2-40B4-BE49-F238E27FC236}">
                <a16:creationId xmlns:a16="http://schemas.microsoft.com/office/drawing/2014/main" id="{34FE467F-DFCB-454B-9B3B-9C4BF433B3C6}"/>
              </a:ext>
            </a:extLst>
          </p:cNvPr>
          <p:cNvPicPr>
            <a:picLocks noGrp="1" noChangeAspect="1"/>
          </p:cNvPicPr>
          <p:nvPr>
            <p:ph type="pic" sz="quarter" idx="53"/>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sp>
        <p:nvSpPr>
          <p:cNvPr id="8" name="Marcador de texto 7">
            <a:extLst>
              <a:ext uri="{FF2B5EF4-FFF2-40B4-BE49-F238E27FC236}">
                <a16:creationId xmlns:a16="http://schemas.microsoft.com/office/drawing/2014/main" id="{4F157E51-898F-41B4-8235-6C34BBCD749E}"/>
              </a:ext>
            </a:extLst>
          </p:cNvPr>
          <p:cNvSpPr>
            <a:spLocks noGrp="1"/>
          </p:cNvSpPr>
          <p:nvPr>
            <p:ph type="body" sz="quarter" idx="33"/>
          </p:nvPr>
        </p:nvSpPr>
        <p:spPr/>
        <p:txBody>
          <a:bodyPr rtlCol="0"/>
          <a:lstStyle/>
          <a:p>
            <a:pPr rtl="0"/>
            <a:r>
              <a:rPr lang="es-ES" dirty="0"/>
              <a:t>Desarrollo Tecnológico</a:t>
            </a:r>
          </a:p>
        </p:txBody>
      </p:sp>
      <p:pic>
        <p:nvPicPr>
          <p:cNvPr id="35" name="Marcador de posición de imagen 34" descr="Red">
            <a:extLst>
              <a:ext uri="{FF2B5EF4-FFF2-40B4-BE49-F238E27FC236}">
                <a16:creationId xmlns:a16="http://schemas.microsoft.com/office/drawing/2014/main" id="{7AF56B60-D53D-40A4-82F9-B1DEB9644A3D}"/>
              </a:ext>
            </a:extLst>
          </p:cNvPr>
          <p:cNvPicPr>
            <a:picLocks noGrp="1" noChangeAspect="1"/>
          </p:cNvPicPr>
          <p:nvPr>
            <p:ph type="pic" sz="quarter" idx="54"/>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sp>
        <p:nvSpPr>
          <p:cNvPr id="12" name="Marcador de texto 11">
            <a:extLst>
              <a:ext uri="{FF2B5EF4-FFF2-40B4-BE49-F238E27FC236}">
                <a16:creationId xmlns:a16="http://schemas.microsoft.com/office/drawing/2014/main" id="{6FDE267D-5AD5-4C76-A976-43EDB64DB1F3}"/>
              </a:ext>
            </a:extLst>
          </p:cNvPr>
          <p:cNvSpPr>
            <a:spLocks noGrp="1"/>
          </p:cNvSpPr>
          <p:nvPr>
            <p:ph type="body" sz="quarter" idx="45"/>
          </p:nvPr>
        </p:nvSpPr>
        <p:spPr/>
        <p:txBody>
          <a:bodyPr rtlCol="0"/>
          <a:lstStyle/>
          <a:p>
            <a:pPr rtl="0"/>
            <a:r>
              <a:rPr lang="es-ES" dirty="0"/>
              <a:t>Investigación</a:t>
            </a:r>
          </a:p>
        </p:txBody>
      </p:sp>
      <p:pic>
        <p:nvPicPr>
          <p:cNvPr id="37" name="Marcador de posición de imagen 36" descr="Megáfono">
            <a:extLst>
              <a:ext uri="{FF2B5EF4-FFF2-40B4-BE49-F238E27FC236}">
                <a16:creationId xmlns:a16="http://schemas.microsoft.com/office/drawing/2014/main" id="{1701A2E9-D331-4627-A32A-658F1BDB82EF}"/>
              </a:ext>
            </a:extLst>
          </p:cNvPr>
          <p:cNvPicPr>
            <a:picLocks noGrp="1" noChangeAspect="1"/>
          </p:cNvPicPr>
          <p:nvPr>
            <p:ph type="pic" sz="quarter" idx="55"/>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p:pic>
      <p:sp>
        <p:nvSpPr>
          <p:cNvPr id="14" name="Marcador de texto 13">
            <a:extLst>
              <a:ext uri="{FF2B5EF4-FFF2-40B4-BE49-F238E27FC236}">
                <a16:creationId xmlns:a16="http://schemas.microsoft.com/office/drawing/2014/main" id="{ADDC6D72-DCF6-41AE-B39D-609AE438F22B}"/>
              </a:ext>
            </a:extLst>
          </p:cNvPr>
          <p:cNvSpPr>
            <a:spLocks noGrp="1"/>
          </p:cNvSpPr>
          <p:nvPr>
            <p:ph type="body" sz="quarter" idx="47"/>
          </p:nvPr>
        </p:nvSpPr>
        <p:spPr/>
        <p:txBody>
          <a:bodyPr rtlCol="0"/>
          <a:lstStyle/>
          <a:p>
            <a:pPr rtl="0"/>
            <a:r>
              <a:rPr lang="es-ES" dirty="0"/>
              <a:t>Evaluación</a:t>
            </a:r>
          </a:p>
        </p:txBody>
      </p:sp>
    </p:spTree>
    <p:extLst>
      <p:ext uri="{BB962C8B-B14F-4D97-AF65-F5344CB8AC3E}">
        <p14:creationId xmlns:p14="http://schemas.microsoft.com/office/powerpoint/2010/main" val="400291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Marcador de posición de imagen 40" descr="Tendencia a la baja">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43" name="Marcador de posición de imagen 42" descr="Monedas">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9" name="Marcador de texto 8">
            <a:extLst>
              <a:ext uri="{FF2B5EF4-FFF2-40B4-BE49-F238E27FC236}">
                <a16:creationId xmlns:a16="http://schemas.microsoft.com/office/drawing/2014/main" id="{CEFFF724-CE30-4C63-A086-DF05C2777EC1}"/>
              </a:ext>
            </a:extLst>
          </p:cNvPr>
          <p:cNvSpPr>
            <a:spLocks noGrp="1"/>
          </p:cNvSpPr>
          <p:nvPr>
            <p:ph type="body" sz="quarter" idx="33"/>
          </p:nvPr>
        </p:nvSpPr>
        <p:spPr>
          <a:xfrm>
            <a:off x="2888975" y="3971432"/>
            <a:ext cx="2133600" cy="360000"/>
          </a:xfrm>
        </p:spPr>
        <p:txBody>
          <a:bodyPr rtlCol="0"/>
          <a:lstStyle/>
          <a:p>
            <a:pPr lvl="0"/>
            <a:r>
              <a:rPr lang="es-MX" sz="1600" dirty="0"/>
              <a:t>Diseño o planificación.</a:t>
            </a:r>
          </a:p>
          <a:p>
            <a:r>
              <a:rPr lang="es-MX" sz="1600" dirty="0"/>
              <a:t> Es momento de definir las actividades o acciones con las que podremos llegar a cumplirlo. En esta fase vamos definiendo los recursos que necesitamos y tenemos disponibles, así como los plazos.</a:t>
            </a:r>
          </a:p>
        </p:txBody>
      </p:sp>
      <p:pic>
        <p:nvPicPr>
          <p:cNvPr id="45" name="Marcador de posición de imagen 44" descr="Apretón de manos">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p:pic>
      <p:sp>
        <p:nvSpPr>
          <p:cNvPr id="12" name="Marcador de texto 11">
            <a:extLst>
              <a:ext uri="{FF2B5EF4-FFF2-40B4-BE49-F238E27FC236}">
                <a16:creationId xmlns:a16="http://schemas.microsoft.com/office/drawing/2014/main" id="{F2739695-B49F-491F-9573-F501246A7F48}"/>
              </a:ext>
            </a:extLst>
          </p:cNvPr>
          <p:cNvSpPr>
            <a:spLocks noGrp="1"/>
          </p:cNvSpPr>
          <p:nvPr>
            <p:ph type="body" sz="quarter" idx="35"/>
          </p:nvPr>
        </p:nvSpPr>
        <p:spPr>
          <a:xfrm>
            <a:off x="5190492" y="3971432"/>
            <a:ext cx="1819908" cy="360000"/>
          </a:xfrm>
        </p:spPr>
        <p:txBody>
          <a:bodyPr rtlCol="0"/>
          <a:lstStyle/>
          <a:p>
            <a:pPr lvl="0"/>
            <a:r>
              <a:rPr lang="es-MX" dirty="0"/>
              <a:t>Ejecución o desarrollo.</a:t>
            </a:r>
          </a:p>
          <a:p>
            <a:r>
              <a:rPr lang="es-MX" dirty="0"/>
              <a:t>Se empiezan a desarrollar y validar subtareas y actividades, cumpliendo así con los diferentes objetivos dentro del proyecto.</a:t>
            </a:r>
          </a:p>
          <a:p>
            <a:pPr rtl="0"/>
            <a:endParaRPr lang="es-ES" dirty="0"/>
          </a:p>
        </p:txBody>
      </p:sp>
      <p:pic>
        <p:nvPicPr>
          <p:cNvPr id="47" name="Marcador de posición de imagen 46" descr="Etiqueta">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p:pic>
      <p:sp>
        <p:nvSpPr>
          <p:cNvPr id="15" name="Marcador de texto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rtlCol="0"/>
          <a:lstStyle/>
          <a:p>
            <a:pPr rtl="0"/>
            <a:r>
              <a:rPr lang="es-ES" dirty="0"/>
              <a:t>Análisis.</a:t>
            </a:r>
          </a:p>
        </p:txBody>
      </p:sp>
      <p:pic>
        <p:nvPicPr>
          <p:cNvPr id="49" name="Marcador de posición de imagen 48" descr="Gráfico de barras">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p:pic>
      <p:sp>
        <p:nvSpPr>
          <p:cNvPr id="18" name="Marcador de texto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rtlCol="0"/>
          <a:lstStyle/>
          <a:p>
            <a:pPr rtl="0"/>
            <a:r>
              <a:rPr lang="es-ES" dirty="0"/>
              <a:t>Evaluación.</a:t>
            </a:r>
          </a:p>
        </p:txBody>
      </p:sp>
      <p:sp>
        <p:nvSpPr>
          <p:cNvPr id="2" name="Marcador de número de diapositiva 1">
            <a:extLst>
              <a:ext uri="{FF2B5EF4-FFF2-40B4-BE49-F238E27FC236}">
                <a16:creationId xmlns:a16="http://schemas.microsoft.com/office/drawing/2014/main" id="{4279E495-0BD4-426B-909E-18FDE27BDE66}"/>
              </a:ext>
            </a:extLst>
          </p:cNvPr>
          <p:cNvSpPr>
            <a:spLocks noGrp="1"/>
          </p:cNvSpPr>
          <p:nvPr>
            <p:ph type="sldNum" sz="quarter" idx="52"/>
          </p:nvPr>
        </p:nvSpPr>
        <p:spPr/>
        <p:txBody>
          <a:bodyPr rtlCol="0"/>
          <a:lstStyle/>
          <a:p>
            <a:pPr rtl="0"/>
            <a:r>
              <a:rPr lang="es-ES" dirty="0"/>
              <a:t>página </a:t>
            </a:r>
            <a:fld id="{19B51A1E-902D-48AF-9020-955120F399B6}" type="slidenum">
              <a:rPr lang="es-ES" smtClean="0"/>
              <a:pPr rtl="0"/>
              <a:t>7</a:t>
            </a:fld>
            <a:endParaRPr lang="es-ES" dirty="0"/>
          </a:p>
        </p:txBody>
      </p:sp>
      <p:sp>
        <p:nvSpPr>
          <p:cNvPr id="3" name="Título 2">
            <a:extLst>
              <a:ext uri="{FF2B5EF4-FFF2-40B4-BE49-F238E27FC236}">
                <a16:creationId xmlns:a16="http://schemas.microsoft.com/office/drawing/2014/main" id="{0DED61FF-98D7-468C-A710-A0E65FFCFDD7}"/>
              </a:ext>
            </a:extLst>
          </p:cNvPr>
          <p:cNvSpPr>
            <a:spLocks noGrp="1"/>
          </p:cNvSpPr>
          <p:nvPr>
            <p:ph type="title"/>
          </p:nvPr>
        </p:nvSpPr>
        <p:spPr/>
        <p:txBody>
          <a:bodyPr rtlCol="0"/>
          <a:lstStyle/>
          <a:p>
            <a:r>
              <a:rPr lang="es-ES" b="0" dirty="0"/>
              <a:t>¿Cuáles son las etapas para trabajar por proyectos?</a:t>
            </a:r>
            <a:endParaRPr lang="es-ES" dirty="0"/>
          </a:p>
        </p:txBody>
      </p:sp>
      <p:sp>
        <p:nvSpPr>
          <p:cNvPr id="14" name="Marcador de texto 13">
            <a:extLst>
              <a:ext uri="{FF2B5EF4-FFF2-40B4-BE49-F238E27FC236}">
                <a16:creationId xmlns:a16="http://schemas.microsoft.com/office/drawing/2014/main" id="{98A27F1B-F39F-4492-8E42-53C1D877BD6D}"/>
              </a:ext>
            </a:extLst>
          </p:cNvPr>
          <p:cNvSpPr>
            <a:spLocks noGrp="1"/>
          </p:cNvSpPr>
          <p:nvPr>
            <p:ph type="body" sz="quarter" idx="17"/>
          </p:nvPr>
        </p:nvSpPr>
        <p:spPr>
          <a:xfrm>
            <a:off x="304799" y="3971432"/>
            <a:ext cx="2491409" cy="360000"/>
          </a:xfrm>
        </p:spPr>
        <p:txBody>
          <a:bodyPr/>
          <a:lstStyle/>
          <a:p>
            <a:pPr lvl="0"/>
            <a:r>
              <a:rPr lang="es-MX" dirty="0"/>
              <a:t>Inicio de un proyecto</a:t>
            </a:r>
          </a:p>
          <a:p>
            <a:r>
              <a:rPr lang="es-MX" dirty="0"/>
              <a:t>En esta fase definiremos el alcanza y la descripción del objetivo que perseguimos para transmitir de manera fácil y directa la información necesaria a todo el equipo para poder empezar a construir.</a:t>
            </a:r>
          </a:p>
        </p:txBody>
      </p:sp>
    </p:spTree>
    <p:extLst>
      <p:ext uri="{BB962C8B-B14F-4D97-AF65-F5344CB8AC3E}">
        <p14:creationId xmlns:p14="http://schemas.microsoft.com/office/powerpoint/2010/main" val="2712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rtl="0"/>
            <a:r>
              <a:rPr lang="es-ES" noProof="0"/>
              <a:t>página </a:t>
            </a:r>
            <a:fld id="{19B51A1E-902D-48AF-9020-955120F399B6}" type="slidenum">
              <a:rPr lang="es-ES" b="1" i="1" noProof="0" smtClean="0"/>
              <a:pPr rtl="0"/>
              <a:t>8</a:t>
            </a:fld>
            <a:endParaRPr lang="es-ES" b="1" i="1" noProof="0" dirty="0"/>
          </a:p>
        </p:txBody>
      </p:sp>
      <p:sp>
        <p:nvSpPr>
          <p:cNvPr id="3" name="CuadroTexto 2"/>
          <p:cNvSpPr txBox="1"/>
          <p:nvPr/>
        </p:nvSpPr>
        <p:spPr>
          <a:xfrm>
            <a:off x="3443661" y="262558"/>
            <a:ext cx="10160000" cy="861774"/>
          </a:xfrm>
          <a:prstGeom prst="rect">
            <a:avLst/>
          </a:prstGeom>
          <a:noFill/>
        </p:spPr>
        <p:txBody>
          <a:bodyPr wrap="square" rtlCol="0">
            <a:spAutoFit/>
          </a:bodyPr>
          <a:lstStyle/>
          <a:p>
            <a:r>
              <a:rPr lang="es-MX" sz="3200" b="1" dirty="0">
                <a:solidFill>
                  <a:schemeClr val="bg1"/>
                </a:solidFill>
              </a:rPr>
              <a:t>¿CUANTO TIEMPO DURAN?</a:t>
            </a:r>
          </a:p>
          <a:p>
            <a:endParaRPr lang="es-MX" b="1"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001266278"/>
              </p:ext>
            </p:extLst>
          </p:nvPr>
        </p:nvGraphicFramePr>
        <p:xfrm>
          <a:off x="243841" y="1350416"/>
          <a:ext cx="5608320" cy="4943450"/>
        </p:xfrm>
        <a:graphic>
          <a:graphicData uri="http://schemas.openxmlformats.org/drawingml/2006/table">
            <a:tbl>
              <a:tblPr firstRow="1" firstCol="1" bandRow="1">
                <a:tableStyleId>{E929F9F4-4A8F-4326-A1B4-22849713DDAB}</a:tableStyleId>
              </a:tblPr>
              <a:tblGrid>
                <a:gridCol w="5608320">
                  <a:extLst>
                    <a:ext uri="{9D8B030D-6E8A-4147-A177-3AD203B41FA5}">
                      <a16:colId xmlns:a16="http://schemas.microsoft.com/office/drawing/2014/main" val="20000"/>
                    </a:ext>
                  </a:extLst>
                </a:gridCol>
              </a:tblGrid>
              <a:tr h="2022704">
                <a:tc>
                  <a:txBody>
                    <a:bodyPr/>
                    <a:lstStyle/>
                    <a:p>
                      <a:pPr algn="ctr">
                        <a:lnSpc>
                          <a:spcPct val="107000"/>
                        </a:lnSpc>
                        <a:spcAft>
                          <a:spcPts val="0"/>
                        </a:spcAft>
                      </a:pPr>
                      <a:r>
                        <a:rPr lang="es-MX" sz="2000" dirty="0">
                          <a:effectLst/>
                        </a:rPr>
                        <a:t>El trabajo por equipos puede abarcar meses dependiendo de la dificultad de los proyectos.</a:t>
                      </a:r>
                    </a:p>
                    <a:p>
                      <a:pPr algn="ctr">
                        <a:lnSpc>
                          <a:spcPct val="107000"/>
                        </a:lnSpc>
                        <a:spcAft>
                          <a:spcPts val="0"/>
                        </a:spcAft>
                      </a:pPr>
                      <a:r>
                        <a:rPr lang="es-MX" sz="2000" dirty="0">
                          <a:effectLst/>
                        </a:rPr>
                        <a:t> </a:t>
                      </a:r>
                    </a:p>
                    <a:p>
                      <a:pPr algn="ctr">
                        <a:lnSpc>
                          <a:spcPct val="107000"/>
                        </a:lnSpc>
                        <a:spcAft>
                          <a:spcPts val="0"/>
                        </a:spcAft>
                      </a:pPr>
                      <a:r>
                        <a:rPr lang="es-MX" sz="20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990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effectLst/>
                        </a:rPr>
                        <a:t>En el docente recae la responsabilidad del currículo educativo, la instrucción y evaluación, por lo que está a cargo de la planificación, supervisión y evaluación a lo largo del proceso.</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20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effectLst/>
                        </a:rPr>
                        <a:t>GENERALMENTE</a:t>
                      </a:r>
                      <a:r>
                        <a:rPr lang="es-MX" sz="2000" baseline="0" dirty="0">
                          <a:effectLst/>
                        </a:rPr>
                        <a:t> ESTE TIPO DE TRABAJO SUELEN ORGANIZARSE EN UN MES PARA  MANTENER UN CONTROL RAPIDO Y EFICAZ</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285382549"/>
              </p:ext>
            </p:extLst>
          </p:nvPr>
        </p:nvGraphicFramePr>
        <p:xfrm>
          <a:off x="6639604" y="2194560"/>
          <a:ext cx="4961846" cy="3194435"/>
        </p:xfrm>
        <a:graphic>
          <a:graphicData uri="http://schemas.openxmlformats.org/drawingml/2006/table">
            <a:tbl>
              <a:tblPr firstRow="1" firstCol="1" bandRow="1">
                <a:tableStyleId>{E929F9F4-4A8F-4326-A1B4-22849713DDAB}</a:tableStyleId>
              </a:tblPr>
              <a:tblGrid>
                <a:gridCol w="4961846">
                  <a:extLst>
                    <a:ext uri="{9D8B030D-6E8A-4147-A177-3AD203B41FA5}">
                      <a16:colId xmlns:a16="http://schemas.microsoft.com/office/drawing/2014/main" val="20000"/>
                    </a:ext>
                  </a:extLst>
                </a:gridCol>
              </a:tblGrid>
              <a:tr h="1975010">
                <a:tc>
                  <a:txBody>
                    <a:bodyPr/>
                    <a:lstStyle/>
                    <a:p>
                      <a:pPr algn="l">
                        <a:lnSpc>
                          <a:spcPct val="107000"/>
                        </a:lnSpc>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Depende de las necesidades de la entidad, estableciéndose en el proyecto la duración del proceso de acompañamiento, siendo aprobado por ambas partes. Lo más frecuente es que la fase de apoyo dure alrededor de 8 – 12 meses (dependiendo de la situación de inicio y de los recursos que se aporten). En el caso de superar el año de trabajo, tendrá que ser expresamente aprobado por ambas partes con un mes de antelación al cumplimiento del acuerdo de trabajo</a:t>
                      </a:r>
                    </a:p>
                  </a:txBody>
                  <a:tcPr marL="68580" marR="68580" marT="0" marB="0"/>
                </a:tc>
                <a:extLst>
                  <a:ext uri="{0D108BD9-81ED-4DB2-BD59-A6C34878D82A}">
                    <a16:rowId xmlns:a16="http://schemas.microsoft.com/office/drawing/2014/main" val="10000"/>
                  </a:ext>
                </a:extLst>
              </a:tr>
              <a:tr h="272482">
                <a:tc>
                  <a:txBody>
                    <a:bodyPr/>
                    <a:lstStyle/>
                    <a:p>
                      <a:pPr algn="l">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8" name="Elipse 7"/>
          <p:cNvSpPr/>
          <p:nvPr/>
        </p:nvSpPr>
        <p:spPr>
          <a:xfrm>
            <a:off x="81281" y="898247"/>
            <a:ext cx="5933439" cy="1991360"/>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9" name="Elipse 8"/>
          <p:cNvSpPr/>
          <p:nvPr/>
        </p:nvSpPr>
        <p:spPr>
          <a:xfrm>
            <a:off x="-416560" y="2838568"/>
            <a:ext cx="6929120" cy="3848543"/>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Elipse 9"/>
          <p:cNvSpPr/>
          <p:nvPr/>
        </p:nvSpPr>
        <p:spPr>
          <a:xfrm>
            <a:off x="5852161" y="1383400"/>
            <a:ext cx="6298044" cy="4559635"/>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Tree>
    <p:extLst>
      <p:ext uri="{BB962C8B-B14F-4D97-AF65-F5344CB8AC3E}">
        <p14:creationId xmlns:p14="http://schemas.microsoft.com/office/powerpoint/2010/main" val="329175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E6F3DC0-5F30-4986-B8AE-2B5D7CE3DC75}"/>
              </a:ext>
            </a:extLst>
          </p:cNvPr>
          <p:cNvSpPr>
            <a:spLocks noGrp="1"/>
          </p:cNvSpPr>
          <p:nvPr>
            <p:ph type="body" idx="1"/>
          </p:nvPr>
        </p:nvSpPr>
        <p:spPr>
          <a:xfrm>
            <a:off x="601682" y="2307031"/>
            <a:ext cx="5400000" cy="360000"/>
          </a:xfrm>
        </p:spPr>
        <p:txBody>
          <a:bodyPr rtlCol="0"/>
          <a:lstStyle/>
          <a:p>
            <a:pPr rtl="0"/>
            <a:r>
              <a:rPr lang="es-ES" dirty="0">
                <a:solidFill>
                  <a:schemeClr val="accent2"/>
                </a:solidFill>
                <a:latin typeface="Modern Love Grunge" panose="04070805081005020601" pitchFamily="82" charset="0"/>
              </a:rPr>
              <a:t>Actividades de los alumnos:</a:t>
            </a:r>
          </a:p>
        </p:txBody>
      </p:sp>
      <p:sp>
        <p:nvSpPr>
          <p:cNvPr id="3" name="Marcador de contenido 2">
            <a:extLst>
              <a:ext uri="{FF2B5EF4-FFF2-40B4-BE49-F238E27FC236}">
                <a16:creationId xmlns:a16="http://schemas.microsoft.com/office/drawing/2014/main" id="{4BD964BC-35A3-4E70-94B0-3FF95E1314FA}"/>
              </a:ext>
            </a:extLst>
          </p:cNvPr>
          <p:cNvSpPr>
            <a:spLocks noGrp="1"/>
          </p:cNvSpPr>
          <p:nvPr>
            <p:ph sz="half" idx="2"/>
          </p:nvPr>
        </p:nvSpPr>
        <p:spPr>
          <a:xfrm>
            <a:off x="316174" y="3140765"/>
            <a:ext cx="5400000" cy="596348"/>
          </a:xfrm>
        </p:spPr>
        <p:txBody>
          <a:bodyPr rtlCol="0"/>
          <a:lstStyle/>
          <a:p>
            <a:r>
              <a:rPr lang="es-MX" dirty="0"/>
              <a:t>Aprender, trabajar, hacerse responsable, participar, disposición.</a:t>
            </a:r>
            <a:endParaRPr lang="es-ES" noProof="1"/>
          </a:p>
        </p:txBody>
      </p:sp>
      <p:sp>
        <p:nvSpPr>
          <p:cNvPr id="5" name="Marcador de texto 4">
            <a:extLst>
              <a:ext uri="{FF2B5EF4-FFF2-40B4-BE49-F238E27FC236}">
                <a16:creationId xmlns:a16="http://schemas.microsoft.com/office/drawing/2014/main" id="{34A5DB88-69E3-46D5-A161-0AAEFD20F5FF}"/>
              </a:ext>
            </a:extLst>
          </p:cNvPr>
          <p:cNvSpPr>
            <a:spLocks noGrp="1"/>
          </p:cNvSpPr>
          <p:nvPr>
            <p:ph type="body" sz="quarter" idx="12"/>
          </p:nvPr>
        </p:nvSpPr>
        <p:spPr>
          <a:xfrm>
            <a:off x="6475827" y="2994991"/>
            <a:ext cx="5400000" cy="742122"/>
          </a:xfrm>
        </p:spPr>
        <p:txBody>
          <a:bodyPr rtlCol="0"/>
          <a:lstStyle/>
          <a:p>
            <a:r>
              <a:rPr lang="es-MX" dirty="0"/>
              <a:t>Enseñar, hacer que participen, hacer que el trabajo se vea atractivo para los alumnos, guiar.</a:t>
            </a:r>
            <a:endParaRPr lang="es-ES" noProof="1"/>
          </a:p>
        </p:txBody>
      </p:sp>
      <p:sp>
        <p:nvSpPr>
          <p:cNvPr id="6" name="Marcador de texto 5">
            <a:extLst>
              <a:ext uri="{FF2B5EF4-FFF2-40B4-BE49-F238E27FC236}">
                <a16:creationId xmlns:a16="http://schemas.microsoft.com/office/drawing/2014/main" id="{3306B281-9CD0-4712-BC2A-46D16F97EB17}"/>
              </a:ext>
            </a:extLst>
          </p:cNvPr>
          <p:cNvSpPr>
            <a:spLocks noGrp="1"/>
          </p:cNvSpPr>
          <p:nvPr>
            <p:ph type="body" sz="quarter" idx="13"/>
          </p:nvPr>
        </p:nvSpPr>
        <p:spPr>
          <a:xfrm>
            <a:off x="6475827" y="2307031"/>
            <a:ext cx="5400000" cy="358775"/>
          </a:xfrm>
        </p:spPr>
        <p:txBody>
          <a:bodyPr rtlCol="0"/>
          <a:lstStyle/>
          <a:p>
            <a:pPr algn="ctr" rtl="0"/>
            <a:r>
              <a:rPr lang="es-ES" dirty="0">
                <a:solidFill>
                  <a:schemeClr val="accent2"/>
                </a:solidFill>
                <a:latin typeface="Modern Love Grunge" panose="04070805081005020601" pitchFamily="82" charset="0"/>
              </a:rPr>
              <a:t>Actividades de los maestros:</a:t>
            </a:r>
          </a:p>
        </p:txBody>
      </p:sp>
      <p:sp>
        <p:nvSpPr>
          <p:cNvPr id="4" name="Marcador de número de diapositiva 3">
            <a:extLst>
              <a:ext uri="{FF2B5EF4-FFF2-40B4-BE49-F238E27FC236}">
                <a16:creationId xmlns:a16="http://schemas.microsoft.com/office/drawing/2014/main" id="{85FEAF5B-0380-4D9E-AFCD-1C09EBE77695}"/>
              </a:ext>
            </a:extLst>
          </p:cNvPr>
          <p:cNvSpPr>
            <a:spLocks noGrp="1"/>
          </p:cNvSpPr>
          <p:nvPr>
            <p:ph type="sldNum" sz="quarter" idx="15"/>
          </p:nvPr>
        </p:nvSpPr>
        <p:spPr/>
        <p:txBody>
          <a:bodyPr rtlCol="0"/>
          <a:lstStyle/>
          <a:p>
            <a:pPr rtl="0"/>
            <a:r>
              <a:rPr lang="es-ES" dirty="0"/>
              <a:t>página </a:t>
            </a:r>
            <a:fld id="{19B51A1E-902D-48AF-9020-955120F399B6}" type="slidenum">
              <a:rPr lang="es-ES" smtClean="0"/>
              <a:pPr rtl="0"/>
              <a:t>9</a:t>
            </a:fld>
            <a:endParaRPr lang="es-ES" dirty="0"/>
          </a:p>
        </p:txBody>
      </p:sp>
    </p:spTree>
    <p:extLst>
      <p:ext uri="{BB962C8B-B14F-4D97-AF65-F5344CB8AC3E}">
        <p14:creationId xmlns:p14="http://schemas.microsoft.com/office/powerpoint/2010/main" val="3635862414"/>
      </p:ext>
    </p:extLst>
  </p:cSld>
  <p:clrMapOvr>
    <a:masterClrMapping/>
  </p:clrMapOvr>
</p:sld>
</file>

<file path=ppt/theme/theme1.xml><?xml version="1.0" encoding="utf-8"?>
<a:theme xmlns:a="http://schemas.openxmlformats.org/drawingml/2006/main" name="Tema de Office">
  <a:themeElements>
    <a:clrScheme name="Contoso Theme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bg1"/>
          </a:solidFill>
        </a:ln>
        <a:effectLst>
          <a:glow rad="165100">
            <a:schemeClr val="bg1">
              <a:alpha val="9000"/>
            </a:schemeClr>
          </a:glo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546_TF12041065.potx" id="{A92A1D54-A9A2-4333-A5A2-F3FCAC685293}" vid="{B9FAE331-3A64-42DF-A1BC-BDD6CE71085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2E6E59-6E17-40F8-B412-65DEC662914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0BD0185-E894-43F5-A381-22FE8094B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B2B2B-C092-4034-8027-ED80E70B81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Panorámica</PresentationFormat>
  <Paragraphs>146</Paragraphs>
  <Slides>13</Slides>
  <Notes>11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Arial</vt:lpstr>
      <vt:lpstr>Arial</vt:lpstr>
      <vt:lpstr>Baloo Paaji 2</vt:lpstr>
      <vt:lpstr>Calibri</vt:lpstr>
      <vt:lpstr>Corbel</vt:lpstr>
      <vt:lpstr>Modern Love Grunge</vt:lpstr>
      <vt:lpstr>Open Sans</vt:lpstr>
      <vt:lpstr>Segoe Print</vt:lpstr>
      <vt:lpstr>Times New Roman</vt:lpstr>
      <vt:lpstr>Wingdings</vt:lpstr>
      <vt:lpstr>Tema de Office</vt:lpstr>
      <vt:lpstr>Presentación de PowerPoint</vt:lpstr>
      <vt:lpstr>¿En que consiste el trabajo por proyectos?</vt:lpstr>
      <vt:lpstr>¿Desde cuando se utiliza?  </vt:lpstr>
      <vt:lpstr>¿Cuál es la importancia de trabajar por proyectos? </vt:lpstr>
      <vt:lpstr>Presentación de PowerPoint</vt:lpstr>
      <vt:lpstr>  ¿Qué tipos de proyectos se pueden utilizar en ciencias naturales?</vt:lpstr>
      <vt:lpstr>¿Cuáles son las etapas para trabajar por proyectos?</vt:lpstr>
      <vt:lpstr>Presentación de PowerPoint</vt:lpstr>
      <vt:lpstr>Presentación de PowerPoint</vt:lpstr>
      <vt:lpstr>Presentación de PowerPoint</vt:lpstr>
      <vt:lpstr>Presentación de PowerPoint</vt:lpstr>
      <vt:lpstr>¿En qué consisten los proyectos científicos, ciudadanos y tecnológicos? </vt:lpstr>
      <vt:lpstr>BIBLIOGRAFIAS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2020-05-26T01:33:00Z</dcterms:created>
  <dcterms:modified xsi:type="dcterms:W3CDTF">2020-05-26T01:56:01Z</dcterms:modified>
</cp:coreProperties>
</file>