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9953-DF01-420A-ABD7-F7AF3496469E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72D8-E1CD-41A6-B16D-D4AA92D1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5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E72D8-E1CD-41A6-B16D-D4AA92D18E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1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3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73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0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9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0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1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0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62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3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03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51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tcinterfor.org/general/trabajo-proyecto" TargetMode="External"/><Relationship Id="rId7" Type="http://schemas.openxmlformats.org/officeDocument/2006/relationships/hyperlink" Target="https://www.revistahypatia.org/colaboraciones/ciencia/item/48-que-es-un-proyecto-cientific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gs.imf-formacion.com/blog/corporativo/educacion-imf/que-aporta-el-aprendizaje-basado-en-proyectos-abp-al-docente/" TargetMode="External"/><Relationship Id="rId5" Type="http://schemas.openxmlformats.org/officeDocument/2006/relationships/hyperlink" Target="https://es.slideshare.net/reijacalex25/proyecto-de-aula-3289251" TargetMode="External"/><Relationship Id="rId4" Type="http://schemas.openxmlformats.org/officeDocument/2006/relationships/hyperlink" Target="http://descargas.pntic.mec.es/cedec/guia_materiales/contenidos/guia/producto__proceso_fin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5808" y1="1215" x2="16163" y2="22743"/>
                          <a14:foregroundMark x1="16519" y1="23438" x2="24156" y2="25694"/>
                          <a14:foregroundMark x1="32860" y1="10764" x2="38544" y2="13368"/>
                          <a14:foregroundMark x1="39432" y1="13542" x2="41030" y2="13368"/>
                          <a14:foregroundMark x1="41030" y1="13368" x2="50977" y2="4514"/>
                          <a14:foregroundMark x1="36767" y1="5382" x2="45293" y2="4340"/>
                          <a14:foregroundMark x1="70515" y1="1389" x2="78863" y2="17188"/>
                          <a14:foregroundMark x1="78863" y1="16840" x2="80284" y2="35069"/>
                          <a14:foregroundMark x1="78686" y1="34722" x2="77265" y2="37674"/>
                          <a14:foregroundMark x1="78153" y1="38368" x2="79929" y2="39757"/>
                          <a14:foregroundMark x1="78330" y1="11111" x2="82238" y2="7465"/>
                          <a14:foregroundMark x1="81528" y1="15451" x2="84547" y2="8333"/>
                          <a14:foregroundMark x1="77798" y1="7292" x2="77798" y2="3472"/>
                          <a14:foregroundMark x1="68561" y1="6944" x2="64654" y2="9896"/>
                          <a14:foregroundMark x1="56661" y1="11979" x2="64298" y2="5382"/>
                          <a14:foregroundMark x1="82593" y1="47049" x2="83126" y2="52083"/>
                          <a14:foregroundMark x1="82948" y1="70139" x2="83304" y2="74826"/>
                          <a14:foregroundMark x1="83126" y1="68924" x2="83304" y2="65625"/>
                          <a14:foregroundMark x1="77798" y1="94792" x2="83837" y2="96354"/>
                          <a14:foregroundMark x1="64121" y1="98611" x2="78153" y2="98611"/>
                          <a14:foregroundMark x1="56838" y1="98785" x2="59858" y2="95660"/>
                          <a14:foregroundMark x1="45471" y1="98785" x2="17584" y2="73785"/>
                          <a14:foregroundMark x1="20426" y1="98264" x2="16874" y2="9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504" r="-229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0" y="116632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Estrategias para la Exploración del Mundo Natural.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“Unidad III Matriz El trabajo por proyectos en ciencias naturales.”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Maestra: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Yixie Karelia Laguna Montañez.</a:t>
            </a:r>
          </a:p>
          <a:p>
            <a:pPr algn="ctr"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Integrantes : 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VELAZQUEZ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DIAZ.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MARIAN LEONOR CEPEDA LEOS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SANDRA GUADALUPE FLORES ALVIZO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1°A.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Unidad III: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 El trabajo por proyectos en ciencias naturales y los fenómenos físicos.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Competencias Unidad II: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Utiliza metodologías pertinentes y actualizadas para promover el aprendizaje de los conocimientos científicos de los alumnos en el campo Exploración y comprensión del mundo natural y social que propone el currículum, considerando los contextos y su desarrollo. 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Incorpora los recursos y medios didácticos para que sus alumnos utilicen el conocimiento científico para describir, explicar y predecir fenómenos naturales; para comprender los rasgos característicos de la ciencia; para formular e investigar problemas e hipótesis; así como para documentarse, argumentar y tomar decisiones personales y sociales sobre el mundo natural y los cambios que la actividad humana provoca en él. 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Selecciona estrategias derivadas de la didáctica de las ciencias que favorecen el desarrollo intelectual, físico, social y emocional de los alumnos para procurar el logro de los aprendizajes.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Usa los resultados de la investigación en didáctica de las ciencias para profundizar en el conocimiento y los procesos de aprendizaje de sus alumnos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DE MAYO DEL 2020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SALTILLO, COAHUILA DE ZARAGOZA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99242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79923"/>
            <a:ext cx="1800200" cy="14401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246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251520" y="-10880"/>
            <a:ext cx="8734567" cy="1678675"/>
          </a:xfrm>
          <a:custGeom>
            <a:avLst/>
            <a:gdLst>
              <a:gd name="connsiteX0" fmla="*/ 150126 w 8734567"/>
              <a:gd name="connsiteY0" fmla="*/ 573206 h 1678675"/>
              <a:gd name="connsiteX1" fmla="*/ 163773 w 8734567"/>
              <a:gd name="connsiteY1" fmla="*/ 504967 h 1678675"/>
              <a:gd name="connsiteX2" fmla="*/ 177421 w 8734567"/>
              <a:gd name="connsiteY2" fmla="*/ 464024 h 1678675"/>
              <a:gd name="connsiteX3" fmla="*/ 191069 w 8734567"/>
              <a:gd name="connsiteY3" fmla="*/ 395785 h 1678675"/>
              <a:gd name="connsiteX4" fmla="*/ 313899 w 8734567"/>
              <a:gd name="connsiteY4" fmla="*/ 245660 h 1678675"/>
              <a:gd name="connsiteX5" fmla="*/ 354842 w 8734567"/>
              <a:gd name="connsiteY5" fmla="*/ 232012 h 1678675"/>
              <a:gd name="connsiteX6" fmla="*/ 450376 w 8734567"/>
              <a:gd name="connsiteY6" fmla="*/ 191069 h 1678675"/>
              <a:gd name="connsiteX7" fmla="*/ 586854 w 8734567"/>
              <a:gd name="connsiteY7" fmla="*/ 150125 h 1678675"/>
              <a:gd name="connsiteX8" fmla="*/ 682388 w 8734567"/>
              <a:gd name="connsiteY8" fmla="*/ 136478 h 1678675"/>
              <a:gd name="connsiteX9" fmla="*/ 736979 w 8734567"/>
              <a:gd name="connsiteY9" fmla="*/ 122830 h 1678675"/>
              <a:gd name="connsiteX10" fmla="*/ 832514 w 8734567"/>
              <a:gd name="connsiteY10" fmla="*/ 109182 h 1678675"/>
              <a:gd name="connsiteX11" fmla="*/ 1569493 w 8734567"/>
              <a:gd name="connsiteY11" fmla="*/ 122830 h 1678675"/>
              <a:gd name="connsiteX12" fmla="*/ 1801505 w 8734567"/>
              <a:gd name="connsiteY12" fmla="*/ 150125 h 1678675"/>
              <a:gd name="connsiteX13" fmla="*/ 1883391 w 8734567"/>
              <a:gd name="connsiteY13" fmla="*/ 177421 h 1678675"/>
              <a:gd name="connsiteX14" fmla="*/ 1951630 w 8734567"/>
              <a:gd name="connsiteY14" fmla="*/ 191069 h 1678675"/>
              <a:gd name="connsiteX15" fmla="*/ 2006221 w 8734567"/>
              <a:gd name="connsiteY15" fmla="*/ 218364 h 1678675"/>
              <a:gd name="connsiteX16" fmla="*/ 2129051 w 8734567"/>
              <a:gd name="connsiteY16" fmla="*/ 272955 h 1678675"/>
              <a:gd name="connsiteX17" fmla="*/ 2156346 w 8734567"/>
              <a:gd name="connsiteY17" fmla="*/ 313898 h 1678675"/>
              <a:gd name="connsiteX18" fmla="*/ 2251881 w 8734567"/>
              <a:gd name="connsiteY18" fmla="*/ 286603 h 1678675"/>
              <a:gd name="connsiteX19" fmla="*/ 2306472 w 8734567"/>
              <a:gd name="connsiteY19" fmla="*/ 245660 h 1678675"/>
              <a:gd name="connsiteX20" fmla="*/ 2442949 w 8734567"/>
              <a:gd name="connsiteY20" fmla="*/ 204716 h 1678675"/>
              <a:gd name="connsiteX21" fmla="*/ 2579427 w 8734567"/>
              <a:gd name="connsiteY21" fmla="*/ 163773 h 1678675"/>
              <a:gd name="connsiteX22" fmla="*/ 2866030 w 8734567"/>
              <a:gd name="connsiteY22" fmla="*/ 122830 h 1678675"/>
              <a:gd name="connsiteX23" fmla="*/ 3439236 w 8734567"/>
              <a:gd name="connsiteY23" fmla="*/ 95534 h 1678675"/>
              <a:gd name="connsiteX24" fmla="*/ 3780430 w 8734567"/>
              <a:gd name="connsiteY24" fmla="*/ 109182 h 1678675"/>
              <a:gd name="connsiteX25" fmla="*/ 3862317 w 8734567"/>
              <a:gd name="connsiteY25" fmla="*/ 136478 h 1678675"/>
              <a:gd name="connsiteX26" fmla="*/ 3985146 w 8734567"/>
              <a:gd name="connsiteY26" fmla="*/ 177421 h 1678675"/>
              <a:gd name="connsiteX27" fmla="*/ 4026090 w 8734567"/>
              <a:gd name="connsiteY27" fmla="*/ 191069 h 1678675"/>
              <a:gd name="connsiteX28" fmla="*/ 4067033 w 8734567"/>
              <a:gd name="connsiteY28" fmla="*/ 218364 h 1678675"/>
              <a:gd name="connsiteX29" fmla="*/ 4094329 w 8734567"/>
              <a:gd name="connsiteY29" fmla="*/ 272955 h 1678675"/>
              <a:gd name="connsiteX30" fmla="*/ 4162567 w 8734567"/>
              <a:gd name="connsiteY30" fmla="*/ 218364 h 1678675"/>
              <a:gd name="connsiteX31" fmla="*/ 4244454 w 8734567"/>
              <a:gd name="connsiteY31" fmla="*/ 163773 h 1678675"/>
              <a:gd name="connsiteX32" fmla="*/ 4339988 w 8734567"/>
              <a:gd name="connsiteY32" fmla="*/ 122830 h 1678675"/>
              <a:gd name="connsiteX33" fmla="*/ 4421875 w 8734567"/>
              <a:gd name="connsiteY33" fmla="*/ 109182 h 1678675"/>
              <a:gd name="connsiteX34" fmla="*/ 4476466 w 8734567"/>
              <a:gd name="connsiteY34" fmla="*/ 95534 h 1678675"/>
              <a:gd name="connsiteX35" fmla="*/ 4544705 w 8734567"/>
              <a:gd name="connsiteY35" fmla="*/ 81887 h 1678675"/>
              <a:gd name="connsiteX36" fmla="*/ 4599296 w 8734567"/>
              <a:gd name="connsiteY36" fmla="*/ 68239 h 1678675"/>
              <a:gd name="connsiteX37" fmla="*/ 4708478 w 8734567"/>
              <a:gd name="connsiteY37" fmla="*/ 54591 h 1678675"/>
              <a:gd name="connsiteX38" fmla="*/ 5172502 w 8734567"/>
              <a:gd name="connsiteY38" fmla="*/ 27295 h 1678675"/>
              <a:gd name="connsiteX39" fmla="*/ 5813946 w 8734567"/>
              <a:gd name="connsiteY39" fmla="*/ 40943 h 1678675"/>
              <a:gd name="connsiteX40" fmla="*/ 5950424 w 8734567"/>
              <a:gd name="connsiteY40" fmla="*/ 81887 h 1678675"/>
              <a:gd name="connsiteX41" fmla="*/ 5991367 w 8734567"/>
              <a:gd name="connsiteY41" fmla="*/ 95534 h 1678675"/>
              <a:gd name="connsiteX42" fmla="*/ 6032311 w 8734567"/>
              <a:gd name="connsiteY42" fmla="*/ 122830 h 1678675"/>
              <a:gd name="connsiteX43" fmla="*/ 6127845 w 8734567"/>
              <a:gd name="connsiteY43" fmla="*/ 191069 h 1678675"/>
              <a:gd name="connsiteX44" fmla="*/ 6196084 w 8734567"/>
              <a:gd name="connsiteY44" fmla="*/ 245660 h 1678675"/>
              <a:gd name="connsiteX45" fmla="*/ 6277970 w 8734567"/>
              <a:gd name="connsiteY45" fmla="*/ 300251 h 1678675"/>
              <a:gd name="connsiteX46" fmla="*/ 6400800 w 8734567"/>
              <a:gd name="connsiteY46" fmla="*/ 218364 h 1678675"/>
              <a:gd name="connsiteX47" fmla="*/ 6441743 w 8734567"/>
              <a:gd name="connsiteY47" fmla="*/ 191069 h 1678675"/>
              <a:gd name="connsiteX48" fmla="*/ 6537278 w 8734567"/>
              <a:gd name="connsiteY48" fmla="*/ 150125 h 1678675"/>
              <a:gd name="connsiteX49" fmla="*/ 6632812 w 8734567"/>
              <a:gd name="connsiteY49" fmla="*/ 122830 h 1678675"/>
              <a:gd name="connsiteX50" fmla="*/ 6687403 w 8734567"/>
              <a:gd name="connsiteY50" fmla="*/ 95534 h 1678675"/>
              <a:gd name="connsiteX51" fmla="*/ 6796585 w 8734567"/>
              <a:gd name="connsiteY51" fmla="*/ 68239 h 1678675"/>
              <a:gd name="connsiteX52" fmla="*/ 6892120 w 8734567"/>
              <a:gd name="connsiteY52" fmla="*/ 27295 h 1678675"/>
              <a:gd name="connsiteX53" fmla="*/ 7001302 w 8734567"/>
              <a:gd name="connsiteY53" fmla="*/ 0 h 1678675"/>
              <a:gd name="connsiteX54" fmla="*/ 7560860 w 8734567"/>
              <a:gd name="connsiteY54" fmla="*/ 13648 h 1678675"/>
              <a:gd name="connsiteX55" fmla="*/ 7642746 w 8734567"/>
              <a:gd name="connsiteY55" fmla="*/ 27295 h 1678675"/>
              <a:gd name="connsiteX56" fmla="*/ 7806520 w 8734567"/>
              <a:gd name="connsiteY56" fmla="*/ 81887 h 1678675"/>
              <a:gd name="connsiteX57" fmla="*/ 7874758 w 8734567"/>
              <a:gd name="connsiteY57" fmla="*/ 109182 h 1678675"/>
              <a:gd name="connsiteX58" fmla="*/ 7956645 w 8734567"/>
              <a:gd name="connsiteY58" fmla="*/ 136478 h 1678675"/>
              <a:gd name="connsiteX59" fmla="*/ 8038532 w 8734567"/>
              <a:gd name="connsiteY59" fmla="*/ 163773 h 1678675"/>
              <a:gd name="connsiteX60" fmla="*/ 8106770 w 8734567"/>
              <a:gd name="connsiteY60" fmla="*/ 204716 h 1678675"/>
              <a:gd name="connsiteX61" fmla="*/ 8188657 w 8734567"/>
              <a:gd name="connsiteY61" fmla="*/ 259307 h 1678675"/>
              <a:gd name="connsiteX62" fmla="*/ 8229600 w 8734567"/>
              <a:gd name="connsiteY62" fmla="*/ 286603 h 1678675"/>
              <a:gd name="connsiteX63" fmla="*/ 8270543 w 8734567"/>
              <a:gd name="connsiteY63" fmla="*/ 272955 h 1678675"/>
              <a:gd name="connsiteX64" fmla="*/ 8311487 w 8734567"/>
              <a:gd name="connsiteY64" fmla="*/ 245660 h 1678675"/>
              <a:gd name="connsiteX65" fmla="*/ 8366078 w 8734567"/>
              <a:gd name="connsiteY65" fmla="*/ 218364 h 1678675"/>
              <a:gd name="connsiteX66" fmla="*/ 8529851 w 8734567"/>
              <a:gd name="connsiteY66" fmla="*/ 232012 h 1678675"/>
              <a:gd name="connsiteX67" fmla="*/ 8584442 w 8734567"/>
              <a:gd name="connsiteY67" fmla="*/ 300251 h 1678675"/>
              <a:gd name="connsiteX68" fmla="*/ 8611738 w 8734567"/>
              <a:gd name="connsiteY68" fmla="*/ 341194 h 1678675"/>
              <a:gd name="connsiteX69" fmla="*/ 8693624 w 8734567"/>
              <a:gd name="connsiteY69" fmla="*/ 477672 h 1678675"/>
              <a:gd name="connsiteX70" fmla="*/ 8734567 w 8734567"/>
              <a:gd name="connsiteY70" fmla="*/ 627797 h 1678675"/>
              <a:gd name="connsiteX71" fmla="*/ 8707272 w 8734567"/>
              <a:gd name="connsiteY71" fmla="*/ 996287 h 1678675"/>
              <a:gd name="connsiteX72" fmla="*/ 8666329 w 8734567"/>
              <a:gd name="connsiteY72" fmla="*/ 1037230 h 1678675"/>
              <a:gd name="connsiteX73" fmla="*/ 8488908 w 8734567"/>
              <a:gd name="connsiteY73" fmla="*/ 1146412 h 1678675"/>
              <a:gd name="connsiteX74" fmla="*/ 8379726 w 8734567"/>
              <a:gd name="connsiteY74" fmla="*/ 1173707 h 1678675"/>
              <a:gd name="connsiteX75" fmla="*/ 7615451 w 8734567"/>
              <a:gd name="connsiteY75" fmla="*/ 1160060 h 1678675"/>
              <a:gd name="connsiteX76" fmla="*/ 7465326 w 8734567"/>
              <a:gd name="connsiteY76" fmla="*/ 1037230 h 1678675"/>
              <a:gd name="connsiteX77" fmla="*/ 7424382 w 8734567"/>
              <a:gd name="connsiteY77" fmla="*/ 1023582 h 1678675"/>
              <a:gd name="connsiteX78" fmla="*/ 7315200 w 8734567"/>
              <a:gd name="connsiteY78" fmla="*/ 1050878 h 1678675"/>
              <a:gd name="connsiteX79" fmla="*/ 7192370 w 8734567"/>
              <a:gd name="connsiteY79" fmla="*/ 1091821 h 1678675"/>
              <a:gd name="connsiteX80" fmla="*/ 7137779 w 8734567"/>
              <a:gd name="connsiteY80" fmla="*/ 1105469 h 1678675"/>
              <a:gd name="connsiteX81" fmla="*/ 7083188 w 8734567"/>
              <a:gd name="connsiteY81" fmla="*/ 1132764 h 1678675"/>
              <a:gd name="connsiteX82" fmla="*/ 6919415 w 8734567"/>
              <a:gd name="connsiteY82" fmla="*/ 1173707 h 1678675"/>
              <a:gd name="connsiteX83" fmla="*/ 6769290 w 8734567"/>
              <a:gd name="connsiteY83" fmla="*/ 1228298 h 1678675"/>
              <a:gd name="connsiteX84" fmla="*/ 6687403 w 8734567"/>
              <a:gd name="connsiteY84" fmla="*/ 1269242 h 1678675"/>
              <a:gd name="connsiteX85" fmla="*/ 6550926 w 8734567"/>
              <a:gd name="connsiteY85" fmla="*/ 1296537 h 1678675"/>
              <a:gd name="connsiteX86" fmla="*/ 6496335 w 8734567"/>
              <a:gd name="connsiteY86" fmla="*/ 1310185 h 1678675"/>
              <a:gd name="connsiteX87" fmla="*/ 6359857 w 8734567"/>
              <a:gd name="connsiteY87" fmla="*/ 1364776 h 1678675"/>
              <a:gd name="connsiteX88" fmla="*/ 6168788 w 8734567"/>
              <a:gd name="connsiteY88" fmla="*/ 1392072 h 1678675"/>
              <a:gd name="connsiteX89" fmla="*/ 5650173 w 8734567"/>
              <a:gd name="connsiteY89" fmla="*/ 1364776 h 1678675"/>
              <a:gd name="connsiteX90" fmla="*/ 5568287 w 8734567"/>
              <a:gd name="connsiteY90" fmla="*/ 1337481 h 1678675"/>
              <a:gd name="connsiteX91" fmla="*/ 5500048 w 8734567"/>
              <a:gd name="connsiteY91" fmla="*/ 1296537 h 1678675"/>
              <a:gd name="connsiteX92" fmla="*/ 5459105 w 8734567"/>
              <a:gd name="connsiteY92" fmla="*/ 1269242 h 1678675"/>
              <a:gd name="connsiteX93" fmla="*/ 5390866 w 8734567"/>
              <a:gd name="connsiteY93" fmla="*/ 1241946 h 1678675"/>
              <a:gd name="connsiteX94" fmla="*/ 5336275 w 8734567"/>
              <a:gd name="connsiteY94" fmla="*/ 1214651 h 1678675"/>
              <a:gd name="connsiteX95" fmla="*/ 5254388 w 8734567"/>
              <a:gd name="connsiteY95" fmla="*/ 1187355 h 1678675"/>
              <a:gd name="connsiteX96" fmla="*/ 5049672 w 8734567"/>
              <a:gd name="connsiteY96" fmla="*/ 1201003 h 1678675"/>
              <a:gd name="connsiteX97" fmla="*/ 4913194 w 8734567"/>
              <a:gd name="connsiteY97" fmla="*/ 1228298 h 1678675"/>
              <a:gd name="connsiteX98" fmla="*/ 4804012 w 8734567"/>
              <a:gd name="connsiteY98" fmla="*/ 1241946 h 1678675"/>
              <a:gd name="connsiteX99" fmla="*/ 4681182 w 8734567"/>
              <a:gd name="connsiteY99" fmla="*/ 1282890 h 1678675"/>
              <a:gd name="connsiteX100" fmla="*/ 4544705 w 8734567"/>
              <a:gd name="connsiteY100" fmla="*/ 1337481 h 1678675"/>
              <a:gd name="connsiteX101" fmla="*/ 4449170 w 8734567"/>
              <a:gd name="connsiteY101" fmla="*/ 1378424 h 1678675"/>
              <a:gd name="connsiteX102" fmla="*/ 4326340 w 8734567"/>
              <a:gd name="connsiteY102" fmla="*/ 1433015 h 1678675"/>
              <a:gd name="connsiteX103" fmla="*/ 4189863 w 8734567"/>
              <a:gd name="connsiteY103" fmla="*/ 1460310 h 1678675"/>
              <a:gd name="connsiteX104" fmla="*/ 4067033 w 8734567"/>
              <a:gd name="connsiteY104" fmla="*/ 1487606 h 1678675"/>
              <a:gd name="connsiteX105" fmla="*/ 3875964 w 8734567"/>
              <a:gd name="connsiteY105" fmla="*/ 1501254 h 1678675"/>
              <a:gd name="connsiteX106" fmla="*/ 3289111 w 8734567"/>
              <a:gd name="connsiteY106" fmla="*/ 1460310 h 1678675"/>
              <a:gd name="connsiteX107" fmla="*/ 3248167 w 8734567"/>
              <a:gd name="connsiteY107" fmla="*/ 1446663 h 1678675"/>
              <a:gd name="connsiteX108" fmla="*/ 3207224 w 8734567"/>
              <a:gd name="connsiteY108" fmla="*/ 1419367 h 1678675"/>
              <a:gd name="connsiteX109" fmla="*/ 3138985 w 8734567"/>
              <a:gd name="connsiteY109" fmla="*/ 1392072 h 1678675"/>
              <a:gd name="connsiteX110" fmla="*/ 3029803 w 8734567"/>
              <a:gd name="connsiteY110" fmla="*/ 1310185 h 1678675"/>
              <a:gd name="connsiteX111" fmla="*/ 2920621 w 8734567"/>
              <a:gd name="connsiteY111" fmla="*/ 1255594 h 1678675"/>
              <a:gd name="connsiteX112" fmla="*/ 2866030 w 8734567"/>
              <a:gd name="connsiteY112" fmla="*/ 1228298 h 1678675"/>
              <a:gd name="connsiteX113" fmla="*/ 2784143 w 8734567"/>
              <a:gd name="connsiteY113" fmla="*/ 1187355 h 1678675"/>
              <a:gd name="connsiteX114" fmla="*/ 2674961 w 8734567"/>
              <a:gd name="connsiteY114" fmla="*/ 1228298 h 1678675"/>
              <a:gd name="connsiteX115" fmla="*/ 2593075 w 8734567"/>
              <a:gd name="connsiteY115" fmla="*/ 1255594 h 1678675"/>
              <a:gd name="connsiteX116" fmla="*/ 2552132 w 8734567"/>
              <a:gd name="connsiteY116" fmla="*/ 1269242 h 1678675"/>
              <a:gd name="connsiteX117" fmla="*/ 2320120 w 8734567"/>
              <a:gd name="connsiteY117" fmla="*/ 1378424 h 1678675"/>
              <a:gd name="connsiteX118" fmla="*/ 2210938 w 8734567"/>
              <a:gd name="connsiteY118" fmla="*/ 1433015 h 1678675"/>
              <a:gd name="connsiteX119" fmla="*/ 2088108 w 8734567"/>
              <a:gd name="connsiteY119" fmla="*/ 1501254 h 1678675"/>
              <a:gd name="connsiteX120" fmla="*/ 2006221 w 8734567"/>
              <a:gd name="connsiteY120" fmla="*/ 1555845 h 1678675"/>
              <a:gd name="connsiteX121" fmla="*/ 1937982 w 8734567"/>
              <a:gd name="connsiteY121" fmla="*/ 1583140 h 1678675"/>
              <a:gd name="connsiteX122" fmla="*/ 1856096 w 8734567"/>
              <a:gd name="connsiteY122" fmla="*/ 1624084 h 1678675"/>
              <a:gd name="connsiteX123" fmla="*/ 1705970 w 8734567"/>
              <a:gd name="connsiteY123" fmla="*/ 1651379 h 1678675"/>
              <a:gd name="connsiteX124" fmla="*/ 1405720 w 8734567"/>
              <a:gd name="connsiteY124" fmla="*/ 1678675 h 1678675"/>
              <a:gd name="connsiteX125" fmla="*/ 996287 w 8734567"/>
              <a:gd name="connsiteY125" fmla="*/ 1665027 h 1678675"/>
              <a:gd name="connsiteX126" fmla="*/ 941696 w 8734567"/>
              <a:gd name="connsiteY126" fmla="*/ 1624084 h 1678675"/>
              <a:gd name="connsiteX127" fmla="*/ 887105 w 8734567"/>
              <a:gd name="connsiteY127" fmla="*/ 1596788 h 1678675"/>
              <a:gd name="connsiteX128" fmla="*/ 777923 w 8734567"/>
              <a:gd name="connsiteY128" fmla="*/ 1528549 h 1678675"/>
              <a:gd name="connsiteX129" fmla="*/ 750627 w 8734567"/>
              <a:gd name="connsiteY129" fmla="*/ 1487606 h 1678675"/>
              <a:gd name="connsiteX130" fmla="*/ 709684 w 8734567"/>
              <a:gd name="connsiteY130" fmla="*/ 1446663 h 1678675"/>
              <a:gd name="connsiteX131" fmla="*/ 668740 w 8734567"/>
              <a:gd name="connsiteY131" fmla="*/ 1419367 h 1678675"/>
              <a:gd name="connsiteX132" fmla="*/ 627797 w 8734567"/>
              <a:gd name="connsiteY132" fmla="*/ 1405719 h 1678675"/>
              <a:gd name="connsiteX133" fmla="*/ 368490 w 8734567"/>
              <a:gd name="connsiteY133" fmla="*/ 1392072 h 1678675"/>
              <a:gd name="connsiteX134" fmla="*/ 327546 w 8734567"/>
              <a:gd name="connsiteY134" fmla="*/ 1351128 h 1678675"/>
              <a:gd name="connsiteX135" fmla="*/ 272955 w 8734567"/>
              <a:gd name="connsiteY135" fmla="*/ 1323833 h 1678675"/>
              <a:gd name="connsiteX136" fmla="*/ 245660 w 8734567"/>
              <a:gd name="connsiteY136" fmla="*/ 1282890 h 1678675"/>
              <a:gd name="connsiteX137" fmla="*/ 177421 w 8734567"/>
              <a:gd name="connsiteY137" fmla="*/ 1241946 h 1678675"/>
              <a:gd name="connsiteX138" fmla="*/ 150126 w 8734567"/>
              <a:gd name="connsiteY138" fmla="*/ 1201003 h 1678675"/>
              <a:gd name="connsiteX139" fmla="*/ 109182 w 8734567"/>
              <a:gd name="connsiteY139" fmla="*/ 1160060 h 1678675"/>
              <a:gd name="connsiteX140" fmla="*/ 81887 w 8734567"/>
              <a:gd name="connsiteY140" fmla="*/ 1091821 h 1678675"/>
              <a:gd name="connsiteX141" fmla="*/ 54591 w 8734567"/>
              <a:gd name="connsiteY141" fmla="*/ 1050878 h 1678675"/>
              <a:gd name="connsiteX142" fmla="*/ 27296 w 8734567"/>
              <a:gd name="connsiteY142" fmla="*/ 941695 h 1678675"/>
              <a:gd name="connsiteX143" fmla="*/ 0 w 8734567"/>
              <a:gd name="connsiteY143" fmla="*/ 846161 h 1678675"/>
              <a:gd name="connsiteX144" fmla="*/ 13648 w 8734567"/>
              <a:gd name="connsiteY144" fmla="*/ 668740 h 1678675"/>
              <a:gd name="connsiteX145" fmla="*/ 27296 w 8734567"/>
              <a:gd name="connsiteY145" fmla="*/ 627797 h 1678675"/>
              <a:gd name="connsiteX146" fmla="*/ 122830 w 8734567"/>
              <a:gd name="connsiteY146" fmla="*/ 518615 h 1678675"/>
              <a:gd name="connsiteX147" fmla="*/ 177421 w 8734567"/>
              <a:gd name="connsiteY147" fmla="*/ 504967 h 1678675"/>
              <a:gd name="connsiteX148" fmla="*/ 204717 w 8734567"/>
              <a:gd name="connsiteY148" fmla="*/ 504967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8734567" h="1678675">
                <a:moveTo>
                  <a:pt x="150126" y="573206"/>
                </a:moveTo>
                <a:cubicBezTo>
                  <a:pt x="154675" y="550460"/>
                  <a:pt x="158147" y="527471"/>
                  <a:pt x="163773" y="504967"/>
                </a:cubicBezTo>
                <a:cubicBezTo>
                  <a:pt x="167262" y="491011"/>
                  <a:pt x="173932" y="477980"/>
                  <a:pt x="177421" y="464024"/>
                </a:cubicBezTo>
                <a:cubicBezTo>
                  <a:pt x="183047" y="441520"/>
                  <a:pt x="180071" y="416209"/>
                  <a:pt x="191069" y="395785"/>
                </a:cubicBezTo>
                <a:cubicBezTo>
                  <a:pt x="195163" y="388182"/>
                  <a:pt x="278705" y="269123"/>
                  <a:pt x="313899" y="245660"/>
                </a:cubicBezTo>
                <a:cubicBezTo>
                  <a:pt x="325869" y="237680"/>
                  <a:pt x="341975" y="238446"/>
                  <a:pt x="354842" y="232012"/>
                </a:cubicBezTo>
                <a:cubicBezTo>
                  <a:pt x="473930" y="172467"/>
                  <a:pt x="308358" y="233674"/>
                  <a:pt x="450376" y="191069"/>
                </a:cubicBezTo>
                <a:cubicBezTo>
                  <a:pt x="505157" y="174635"/>
                  <a:pt x="533621" y="159804"/>
                  <a:pt x="586854" y="150125"/>
                </a:cubicBezTo>
                <a:cubicBezTo>
                  <a:pt x="618503" y="144371"/>
                  <a:pt x="650739" y="142232"/>
                  <a:pt x="682388" y="136478"/>
                </a:cubicBezTo>
                <a:cubicBezTo>
                  <a:pt x="700843" y="133123"/>
                  <a:pt x="718525" y="126185"/>
                  <a:pt x="736979" y="122830"/>
                </a:cubicBezTo>
                <a:cubicBezTo>
                  <a:pt x="768628" y="117075"/>
                  <a:pt x="800669" y="113731"/>
                  <a:pt x="832514" y="109182"/>
                </a:cubicBezTo>
                <a:lnTo>
                  <a:pt x="1569493" y="122830"/>
                </a:lnTo>
                <a:cubicBezTo>
                  <a:pt x="1634180" y="124852"/>
                  <a:pt x="1733743" y="140445"/>
                  <a:pt x="1801505" y="150125"/>
                </a:cubicBezTo>
                <a:cubicBezTo>
                  <a:pt x="1828800" y="159224"/>
                  <a:pt x="1855633" y="169850"/>
                  <a:pt x="1883391" y="177421"/>
                </a:cubicBezTo>
                <a:cubicBezTo>
                  <a:pt x="1905770" y="183525"/>
                  <a:pt x="1929624" y="183734"/>
                  <a:pt x="1951630" y="191069"/>
                </a:cubicBezTo>
                <a:cubicBezTo>
                  <a:pt x="1970931" y="197503"/>
                  <a:pt x="1987331" y="210808"/>
                  <a:pt x="2006221" y="218364"/>
                </a:cubicBezTo>
                <a:cubicBezTo>
                  <a:pt x="2128029" y="267087"/>
                  <a:pt x="2050281" y="220442"/>
                  <a:pt x="2129051" y="272955"/>
                </a:cubicBezTo>
                <a:cubicBezTo>
                  <a:pt x="2138149" y="286603"/>
                  <a:pt x="2140785" y="308711"/>
                  <a:pt x="2156346" y="313898"/>
                </a:cubicBezTo>
                <a:cubicBezTo>
                  <a:pt x="2164917" y="316755"/>
                  <a:pt x="2239143" y="290849"/>
                  <a:pt x="2251881" y="286603"/>
                </a:cubicBezTo>
                <a:cubicBezTo>
                  <a:pt x="2270078" y="272955"/>
                  <a:pt x="2286127" y="255832"/>
                  <a:pt x="2306472" y="245660"/>
                </a:cubicBezTo>
                <a:cubicBezTo>
                  <a:pt x="2369748" y="214022"/>
                  <a:pt x="2384178" y="224306"/>
                  <a:pt x="2442949" y="204716"/>
                </a:cubicBezTo>
                <a:cubicBezTo>
                  <a:pt x="2577612" y="159829"/>
                  <a:pt x="2444664" y="190726"/>
                  <a:pt x="2579427" y="163773"/>
                </a:cubicBezTo>
                <a:cubicBezTo>
                  <a:pt x="2687845" y="91495"/>
                  <a:pt x="2607814" y="134840"/>
                  <a:pt x="2866030" y="122830"/>
                </a:cubicBezTo>
                <a:cubicBezTo>
                  <a:pt x="3506027" y="93062"/>
                  <a:pt x="2942911" y="124730"/>
                  <a:pt x="3439236" y="95534"/>
                </a:cubicBezTo>
                <a:cubicBezTo>
                  <a:pt x="3552967" y="100083"/>
                  <a:pt x="3667137" y="98218"/>
                  <a:pt x="3780430" y="109182"/>
                </a:cubicBezTo>
                <a:cubicBezTo>
                  <a:pt x="3809068" y="111954"/>
                  <a:pt x="3835021" y="127380"/>
                  <a:pt x="3862317" y="136478"/>
                </a:cubicBezTo>
                <a:lnTo>
                  <a:pt x="3985146" y="177421"/>
                </a:lnTo>
                <a:cubicBezTo>
                  <a:pt x="3998794" y="181970"/>
                  <a:pt x="4014120" y="183089"/>
                  <a:pt x="4026090" y="191069"/>
                </a:cubicBezTo>
                <a:lnTo>
                  <a:pt x="4067033" y="218364"/>
                </a:lnTo>
                <a:cubicBezTo>
                  <a:pt x="4076132" y="236561"/>
                  <a:pt x="4076883" y="262488"/>
                  <a:pt x="4094329" y="272955"/>
                </a:cubicBezTo>
                <a:cubicBezTo>
                  <a:pt x="4126691" y="292372"/>
                  <a:pt x="4154818" y="227663"/>
                  <a:pt x="4162567" y="218364"/>
                </a:cubicBezTo>
                <a:cubicBezTo>
                  <a:pt x="4218005" y="151839"/>
                  <a:pt x="4181980" y="195010"/>
                  <a:pt x="4244454" y="163773"/>
                </a:cubicBezTo>
                <a:cubicBezTo>
                  <a:pt x="4322143" y="124928"/>
                  <a:pt x="4245310" y="141766"/>
                  <a:pt x="4339988" y="122830"/>
                </a:cubicBezTo>
                <a:cubicBezTo>
                  <a:pt x="4367123" y="117403"/>
                  <a:pt x="4394740" y="114609"/>
                  <a:pt x="4421875" y="109182"/>
                </a:cubicBezTo>
                <a:cubicBezTo>
                  <a:pt x="4440268" y="105503"/>
                  <a:pt x="4458156" y="99603"/>
                  <a:pt x="4476466" y="95534"/>
                </a:cubicBezTo>
                <a:cubicBezTo>
                  <a:pt x="4499110" y="90502"/>
                  <a:pt x="4522061" y="86919"/>
                  <a:pt x="4544705" y="81887"/>
                </a:cubicBezTo>
                <a:cubicBezTo>
                  <a:pt x="4563015" y="77818"/>
                  <a:pt x="4580794" y="71323"/>
                  <a:pt x="4599296" y="68239"/>
                </a:cubicBezTo>
                <a:cubicBezTo>
                  <a:pt x="4635474" y="62209"/>
                  <a:pt x="4671983" y="58241"/>
                  <a:pt x="4708478" y="54591"/>
                </a:cubicBezTo>
                <a:cubicBezTo>
                  <a:pt x="4891543" y="36284"/>
                  <a:pt x="4964842" y="36734"/>
                  <a:pt x="5172502" y="27295"/>
                </a:cubicBezTo>
                <a:lnTo>
                  <a:pt x="5813946" y="40943"/>
                </a:lnTo>
                <a:cubicBezTo>
                  <a:pt x="5837324" y="41860"/>
                  <a:pt x="5941437" y="78891"/>
                  <a:pt x="5950424" y="81887"/>
                </a:cubicBezTo>
                <a:lnTo>
                  <a:pt x="5991367" y="95534"/>
                </a:lnTo>
                <a:cubicBezTo>
                  <a:pt x="6005015" y="104633"/>
                  <a:pt x="6018963" y="113296"/>
                  <a:pt x="6032311" y="122830"/>
                </a:cubicBezTo>
                <a:cubicBezTo>
                  <a:pt x="6150827" y="207484"/>
                  <a:pt x="6031341" y="126732"/>
                  <a:pt x="6127845" y="191069"/>
                </a:cubicBezTo>
                <a:cubicBezTo>
                  <a:pt x="6188888" y="282635"/>
                  <a:pt x="6116978" y="192923"/>
                  <a:pt x="6196084" y="245660"/>
                </a:cubicBezTo>
                <a:cubicBezTo>
                  <a:pt x="6298317" y="313815"/>
                  <a:pt x="6180616" y="267799"/>
                  <a:pt x="6277970" y="300251"/>
                </a:cubicBezTo>
                <a:lnTo>
                  <a:pt x="6400800" y="218364"/>
                </a:lnTo>
                <a:cubicBezTo>
                  <a:pt x="6414448" y="209266"/>
                  <a:pt x="6426182" y="196256"/>
                  <a:pt x="6441743" y="191069"/>
                </a:cubicBezTo>
                <a:cubicBezTo>
                  <a:pt x="6537770" y="159060"/>
                  <a:pt x="6419217" y="200722"/>
                  <a:pt x="6537278" y="150125"/>
                </a:cubicBezTo>
                <a:cubicBezTo>
                  <a:pt x="6614252" y="117136"/>
                  <a:pt x="6540487" y="157452"/>
                  <a:pt x="6632812" y="122830"/>
                </a:cubicBezTo>
                <a:cubicBezTo>
                  <a:pt x="6651862" y="115686"/>
                  <a:pt x="6668703" y="103548"/>
                  <a:pt x="6687403" y="95534"/>
                </a:cubicBezTo>
                <a:cubicBezTo>
                  <a:pt x="6724119" y="79799"/>
                  <a:pt x="6756541" y="76248"/>
                  <a:pt x="6796585" y="68239"/>
                </a:cubicBezTo>
                <a:cubicBezTo>
                  <a:pt x="6841324" y="45869"/>
                  <a:pt x="6847940" y="39344"/>
                  <a:pt x="6892120" y="27295"/>
                </a:cubicBezTo>
                <a:cubicBezTo>
                  <a:pt x="6928312" y="17425"/>
                  <a:pt x="7001302" y="0"/>
                  <a:pt x="7001302" y="0"/>
                </a:cubicBezTo>
                <a:lnTo>
                  <a:pt x="7560860" y="13648"/>
                </a:lnTo>
                <a:cubicBezTo>
                  <a:pt x="7588507" y="14824"/>
                  <a:pt x="7616084" y="19889"/>
                  <a:pt x="7642746" y="27295"/>
                </a:cubicBezTo>
                <a:cubicBezTo>
                  <a:pt x="7698191" y="42696"/>
                  <a:pt x="7752256" y="62735"/>
                  <a:pt x="7806520" y="81887"/>
                </a:cubicBezTo>
                <a:cubicBezTo>
                  <a:pt x="7829622" y="90041"/>
                  <a:pt x="7851735" y="100810"/>
                  <a:pt x="7874758" y="109182"/>
                </a:cubicBezTo>
                <a:cubicBezTo>
                  <a:pt x="7901798" y="119015"/>
                  <a:pt x="7929349" y="127379"/>
                  <a:pt x="7956645" y="136478"/>
                </a:cubicBezTo>
                <a:cubicBezTo>
                  <a:pt x="7983941" y="145576"/>
                  <a:pt x="8013860" y="148970"/>
                  <a:pt x="8038532" y="163773"/>
                </a:cubicBezTo>
                <a:cubicBezTo>
                  <a:pt x="8061278" y="177421"/>
                  <a:pt x="8084391" y="190475"/>
                  <a:pt x="8106770" y="204716"/>
                </a:cubicBezTo>
                <a:cubicBezTo>
                  <a:pt x="8134447" y="222328"/>
                  <a:pt x="8161361" y="241110"/>
                  <a:pt x="8188657" y="259307"/>
                </a:cubicBezTo>
                <a:lnTo>
                  <a:pt x="8229600" y="286603"/>
                </a:lnTo>
                <a:cubicBezTo>
                  <a:pt x="8243248" y="282054"/>
                  <a:pt x="8257676" y="279389"/>
                  <a:pt x="8270543" y="272955"/>
                </a:cubicBezTo>
                <a:cubicBezTo>
                  <a:pt x="8285214" y="265620"/>
                  <a:pt x="8297245" y="253798"/>
                  <a:pt x="8311487" y="245660"/>
                </a:cubicBezTo>
                <a:cubicBezTo>
                  <a:pt x="8329151" y="235566"/>
                  <a:pt x="8347881" y="227463"/>
                  <a:pt x="8366078" y="218364"/>
                </a:cubicBezTo>
                <a:cubicBezTo>
                  <a:pt x="8420669" y="222913"/>
                  <a:pt x="8476135" y="221269"/>
                  <a:pt x="8529851" y="232012"/>
                </a:cubicBezTo>
                <a:cubicBezTo>
                  <a:pt x="8580977" y="242237"/>
                  <a:pt x="8567175" y="265717"/>
                  <a:pt x="8584442" y="300251"/>
                </a:cubicBezTo>
                <a:cubicBezTo>
                  <a:pt x="8591778" y="314922"/>
                  <a:pt x="8603299" y="327129"/>
                  <a:pt x="8611738" y="341194"/>
                </a:cubicBezTo>
                <a:cubicBezTo>
                  <a:pt x="8705849" y="498045"/>
                  <a:pt x="8631950" y="385158"/>
                  <a:pt x="8693624" y="477672"/>
                </a:cubicBezTo>
                <a:cubicBezTo>
                  <a:pt x="8724409" y="600810"/>
                  <a:pt x="8709058" y="551265"/>
                  <a:pt x="8734567" y="627797"/>
                </a:cubicBezTo>
                <a:cubicBezTo>
                  <a:pt x="8725469" y="750627"/>
                  <a:pt x="8727520" y="874796"/>
                  <a:pt x="8707272" y="996287"/>
                </a:cubicBezTo>
                <a:cubicBezTo>
                  <a:pt x="8704099" y="1015325"/>
                  <a:pt x="8680854" y="1024520"/>
                  <a:pt x="8666329" y="1037230"/>
                </a:cubicBezTo>
                <a:cubicBezTo>
                  <a:pt x="8617045" y="1080354"/>
                  <a:pt x="8553284" y="1130318"/>
                  <a:pt x="8488908" y="1146412"/>
                </a:cubicBezTo>
                <a:lnTo>
                  <a:pt x="8379726" y="1173707"/>
                </a:lnTo>
                <a:lnTo>
                  <a:pt x="7615451" y="1160060"/>
                </a:lnTo>
                <a:cubicBezTo>
                  <a:pt x="7531013" y="1150825"/>
                  <a:pt x="7521389" y="1074605"/>
                  <a:pt x="7465326" y="1037230"/>
                </a:cubicBezTo>
                <a:cubicBezTo>
                  <a:pt x="7453356" y="1029250"/>
                  <a:pt x="7438030" y="1028131"/>
                  <a:pt x="7424382" y="1023582"/>
                </a:cubicBezTo>
                <a:cubicBezTo>
                  <a:pt x="7387988" y="1032681"/>
                  <a:pt x="7351190" y="1040293"/>
                  <a:pt x="7315200" y="1050878"/>
                </a:cubicBezTo>
                <a:cubicBezTo>
                  <a:pt x="7273796" y="1063056"/>
                  <a:pt x="7234239" y="1081353"/>
                  <a:pt x="7192370" y="1091821"/>
                </a:cubicBezTo>
                <a:cubicBezTo>
                  <a:pt x="7174173" y="1096370"/>
                  <a:pt x="7155342" y="1098883"/>
                  <a:pt x="7137779" y="1105469"/>
                </a:cubicBezTo>
                <a:cubicBezTo>
                  <a:pt x="7118730" y="1112612"/>
                  <a:pt x="7101888" y="1124750"/>
                  <a:pt x="7083188" y="1132764"/>
                </a:cubicBezTo>
                <a:cubicBezTo>
                  <a:pt x="7039712" y="1151396"/>
                  <a:pt x="6947666" y="1167429"/>
                  <a:pt x="6919415" y="1173707"/>
                </a:cubicBezTo>
                <a:cubicBezTo>
                  <a:pt x="6828325" y="1234435"/>
                  <a:pt x="6937687" y="1168156"/>
                  <a:pt x="6769290" y="1228298"/>
                </a:cubicBezTo>
                <a:cubicBezTo>
                  <a:pt x="6740550" y="1238562"/>
                  <a:pt x="6716531" y="1260139"/>
                  <a:pt x="6687403" y="1269242"/>
                </a:cubicBezTo>
                <a:cubicBezTo>
                  <a:pt x="6643122" y="1283080"/>
                  <a:pt x="6595934" y="1285285"/>
                  <a:pt x="6550926" y="1296537"/>
                </a:cubicBezTo>
                <a:cubicBezTo>
                  <a:pt x="6532729" y="1301086"/>
                  <a:pt x="6513999" y="1303876"/>
                  <a:pt x="6496335" y="1310185"/>
                </a:cubicBezTo>
                <a:cubicBezTo>
                  <a:pt x="6450192" y="1326665"/>
                  <a:pt x="6408187" y="1356721"/>
                  <a:pt x="6359857" y="1364776"/>
                </a:cubicBezTo>
                <a:cubicBezTo>
                  <a:pt x="6241792" y="1384454"/>
                  <a:pt x="6305428" y="1374992"/>
                  <a:pt x="6168788" y="1392072"/>
                </a:cubicBezTo>
                <a:cubicBezTo>
                  <a:pt x="5998050" y="1387050"/>
                  <a:pt x="5817062" y="1414843"/>
                  <a:pt x="5650173" y="1364776"/>
                </a:cubicBezTo>
                <a:cubicBezTo>
                  <a:pt x="5622615" y="1356509"/>
                  <a:pt x="5592958" y="1352284"/>
                  <a:pt x="5568287" y="1337481"/>
                </a:cubicBezTo>
                <a:cubicBezTo>
                  <a:pt x="5545541" y="1323833"/>
                  <a:pt x="5522543" y="1310596"/>
                  <a:pt x="5500048" y="1296537"/>
                </a:cubicBezTo>
                <a:cubicBezTo>
                  <a:pt x="5486139" y="1287844"/>
                  <a:pt x="5473776" y="1276577"/>
                  <a:pt x="5459105" y="1269242"/>
                </a:cubicBezTo>
                <a:cubicBezTo>
                  <a:pt x="5437193" y="1258286"/>
                  <a:pt x="5413253" y="1251896"/>
                  <a:pt x="5390866" y="1241946"/>
                </a:cubicBezTo>
                <a:cubicBezTo>
                  <a:pt x="5372275" y="1233683"/>
                  <a:pt x="5355165" y="1222207"/>
                  <a:pt x="5336275" y="1214651"/>
                </a:cubicBezTo>
                <a:cubicBezTo>
                  <a:pt x="5309561" y="1203965"/>
                  <a:pt x="5254388" y="1187355"/>
                  <a:pt x="5254388" y="1187355"/>
                </a:cubicBezTo>
                <a:cubicBezTo>
                  <a:pt x="5186149" y="1191904"/>
                  <a:pt x="5117575" y="1192855"/>
                  <a:pt x="5049672" y="1201003"/>
                </a:cubicBezTo>
                <a:cubicBezTo>
                  <a:pt x="5003609" y="1206531"/>
                  <a:pt x="4958956" y="1220671"/>
                  <a:pt x="4913194" y="1228298"/>
                </a:cubicBezTo>
                <a:cubicBezTo>
                  <a:pt x="4877016" y="1234328"/>
                  <a:pt x="4840406" y="1237397"/>
                  <a:pt x="4804012" y="1241946"/>
                </a:cubicBezTo>
                <a:cubicBezTo>
                  <a:pt x="4716110" y="1300548"/>
                  <a:pt x="4819627" y="1239626"/>
                  <a:pt x="4681182" y="1282890"/>
                </a:cubicBezTo>
                <a:cubicBezTo>
                  <a:pt x="4634416" y="1297505"/>
                  <a:pt x="4590011" y="1318826"/>
                  <a:pt x="4544705" y="1337481"/>
                </a:cubicBezTo>
                <a:cubicBezTo>
                  <a:pt x="4512668" y="1350673"/>
                  <a:pt x="4480159" y="1362930"/>
                  <a:pt x="4449170" y="1378424"/>
                </a:cubicBezTo>
                <a:cubicBezTo>
                  <a:pt x="4414016" y="1396001"/>
                  <a:pt x="4363677" y="1423059"/>
                  <a:pt x="4326340" y="1433015"/>
                </a:cubicBezTo>
                <a:cubicBezTo>
                  <a:pt x="4281513" y="1444969"/>
                  <a:pt x="4235226" y="1450589"/>
                  <a:pt x="4189863" y="1460310"/>
                </a:cubicBezTo>
                <a:cubicBezTo>
                  <a:pt x="4148382" y="1469199"/>
                  <a:pt x="4109621" y="1483123"/>
                  <a:pt x="4067033" y="1487606"/>
                </a:cubicBezTo>
                <a:cubicBezTo>
                  <a:pt x="4003532" y="1494290"/>
                  <a:pt x="3939654" y="1496705"/>
                  <a:pt x="3875964" y="1501254"/>
                </a:cubicBezTo>
                <a:cubicBezTo>
                  <a:pt x="3783359" y="1498448"/>
                  <a:pt x="3448030" y="1513279"/>
                  <a:pt x="3289111" y="1460310"/>
                </a:cubicBezTo>
                <a:lnTo>
                  <a:pt x="3248167" y="1446663"/>
                </a:lnTo>
                <a:cubicBezTo>
                  <a:pt x="3234519" y="1437564"/>
                  <a:pt x="3221895" y="1426702"/>
                  <a:pt x="3207224" y="1419367"/>
                </a:cubicBezTo>
                <a:cubicBezTo>
                  <a:pt x="3185312" y="1408411"/>
                  <a:pt x="3159849" y="1404912"/>
                  <a:pt x="3138985" y="1392072"/>
                </a:cubicBezTo>
                <a:cubicBezTo>
                  <a:pt x="3100241" y="1368229"/>
                  <a:pt x="3070493" y="1330530"/>
                  <a:pt x="3029803" y="1310185"/>
                </a:cubicBezTo>
                <a:lnTo>
                  <a:pt x="2920621" y="1255594"/>
                </a:lnTo>
                <a:cubicBezTo>
                  <a:pt x="2902424" y="1246495"/>
                  <a:pt x="2882958" y="1239583"/>
                  <a:pt x="2866030" y="1228298"/>
                </a:cubicBezTo>
                <a:cubicBezTo>
                  <a:pt x="2813117" y="1193023"/>
                  <a:pt x="2840648" y="1206190"/>
                  <a:pt x="2784143" y="1187355"/>
                </a:cubicBezTo>
                <a:cubicBezTo>
                  <a:pt x="2665953" y="1216903"/>
                  <a:pt x="2793903" y="1180721"/>
                  <a:pt x="2674961" y="1228298"/>
                </a:cubicBezTo>
                <a:cubicBezTo>
                  <a:pt x="2648247" y="1238984"/>
                  <a:pt x="2620370" y="1246495"/>
                  <a:pt x="2593075" y="1255594"/>
                </a:cubicBezTo>
                <a:cubicBezTo>
                  <a:pt x="2579427" y="1260143"/>
                  <a:pt x="2565355" y="1263575"/>
                  <a:pt x="2552132" y="1269242"/>
                </a:cubicBezTo>
                <a:cubicBezTo>
                  <a:pt x="2409841" y="1330223"/>
                  <a:pt x="2487594" y="1294687"/>
                  <a:pt x="2320120" y="1378424"/>
                </a:cubicBezTo>
                <a:lnTo>
                  <a:pt x="2210938" y="1433015"/>
                </a:lnTo>
                <a:cubicBezTo>
                  <a:pt x="2077744" y="1532908"/>
                  <a:pt x="2241012" y="1417851"/>
                  <a:pt x="2088108" y="1501254"/>
                </a:cubicBezTo>
                <a:cubicBezTo>
                  <a:pt x="2059308" y="1516963"/>
                  <a:pt x="2035021" y="1540136"/>
                  <a:pt x="2006221" y="1555845"/>
                </a:cubicBezTo>
                <a:cubicBezTo>
                  <a:pt x="1984714" y="1567576"/>
                  <a:pt x="1960285" y="1573002"/>
                  <a:pt x="1937982" y="1583140"/>
                </a:cubicBezTo>
                <a:cubicBezTo>
                  <a:pt x="1910200" y="1595768"/>
                  <a:pt x="1884431" y="1612750"/>
                  <a:pt x="1856096" y="1624084"/>
                </a:cubicBezTo>
                <a:cubicBezTo>
                  <a:pt x="1821422" y="1637954"/>
                  <a:pt x="1732395" y="1648076"/>
                  <a:pt x="1705970" y="1651379"/>
                </a:cubicBezTo>
                <a:cubicBezTo>
                  <a:pt x="1576703" y="1667538"/>
                  <a:pt x="1548601" y="1667684"/>
                  <a:pt x="1405720" y="1678675"/>
                </a:cubicBezTo>
                <a:cubicBezTo>
                  <a:pt x="1269242" y="1674126"/>
                  <a:pt x="1131905" y="1680982"/>
                  <a:pt x="996287" y="1665027"/>
                </a:cubicBezTo>
                <a:cubicBezTo>
                  <a:pt x="973697" y="1662369"/>
                  <a:pt x="960985" y="1636139"/>
                  <a:pt x="941696" y="1624084"/>
                </a:cubicBezTo>
                <a:cubicBezTo>
                  <a:pt x="924444" y="1613301"/>
                  <a:pt x="904033" y="1608073"/>
                  <a:pt x="887105" y="1596788"/>
                </a:cubicBezTo>
                <a:cubicBezTo>
                  <a:pt x="775844" y="1522614"/>
                  <a:pt x="862200" y="1556642"/>
                  <a:pt x="777923" y="1528549"/>
                </a:cubicBezTo>
                <a:cubicBezTo>
                  <a:pt x="768824" y="1514901"/>
                  <a:pt x="761128" y="1500207"/>
                  <a:pt x="750627" y="1487606"/>
                </a:cubicBezTo>
                <a:cubicBezTo>
                  <a:pt x="738271" y="1472779"/>
                  <a:pt x="724511" y="1459019"/>
                  <a:pt x="709684" y="1446663"/>
                </a:cubicBezTo>
                <a:cubicBezTo>
                  <a:pt x="697083" y="1436162"/>
                  <a:pt x="683411" y="1426703"/>
                  <a:pt x="668740" y="1419367"/>
                </a:cubicBezTo>
                <a:cubicBezTo>
                  <a:pt x="655873" y="1412933"/>
                  <a:pt x="642124" y="1407021"/>
                  <a:pt x="627797" y="1405719"/>
                </a:cubicBezTo>
                <a:cubicBezTo>
                  <a:pt x="541597" y="1397883"/>
                  <a:pt x="454926" y="1396621"/>
                  <a:pt x="368490" y="1392072"/>
                </a:cubicBezTo>
                <a:cubicBezTo>
                  <a:pt x="354842" y="1378424"/>
                  <a:pt x="343252" y="1362347"/>
                  <a:pt x="327546" y="1351128"/>
                </a:cubicBezTo>
                <a:cubicBezTo>
                  <a:pt x="310991" y="1339303"/>
                  <a:pt x="288584" y="1336857"/>
                  <a:pt x="272955" y="1323833"/>
                </a:cubicBezTo>
                <a:cubicBezTo>
                  <a:pt x="260354" y="1313332"/>
                  <a:pt x="258114" y="1293565"/>
                  <a:pt x="245660" y="1282890"/>
                </a:cubicBezTo>
                <a:cubicBezTo>
                  <a:pt x="225520" y="1265627"/>
                  <a:pt x="200167" y="1255594"/>
                  <a:pt x="177421" y="1241946"/>
                </a:cubicBezTo>
                <a:cubicBezTo>
                  <a:pt x="168323" y="1228298"/>
                  <a:pt x="160627" y="1213604"/>
                  <a:pt x="150126" y="1201003"/>
                </a:cubicBezTo>
                <a:cubicBezTo>
                  <a:pt x="137770" y="1186176"/>
                  <a:pt x="119412" y="1176427"/>
                  <a:pt x="109182" y="1160060"/>
                </a:cubicBezTo>
                <a:cubicBezTo>
                  <a:pt x="96198" y="1139285"/>
                  <a:pt x="92843" y="1113733"/>
                  <a:pt x="81887" y="1091821"/>
                </a:cubicBezTo>
                <a:cubicBezTo>
                  <a:pt x="74552" y="1077150"/>
                  <a:pt x="63690" y="1064526"/>
                  <a:pt x="54591" y="1050878"/>
                </a:cubicBezTo>
                <a:cubicBezTo>
                  <a:pt x="30202" y="977711"/>
                  <a:pt x="49256" y="1040515"/>
                  <a:pt x="27296" y="941695"/>
                </a:cubicBezTo>
                <a:cubicBezTo>
                  <a:pt x="15872" y="890288"/>
                  <a:pt x="15197" y="891752"/>
                  <a:pt x="0" y="846161"/>
                </a:cubicBezTo>
                <a:cubicBezTo>
                  <a:pt x="4549" y="787021"/>
                  <a:pt x="6291" y="727597"/>
                  <a:pt x="13648" y="668740"/>
                </a:cubicBezTo>
                <a:cubicBezTo>
                  <a:pt x="15432" y="654465"/>
                  <a:pt x="20310" y="640373"/>
                  <a:pt x="27296" y="627797"/>
                </a:cubicBezTo>
                <a:cubicBezTo>
                  <a:pt x="53360" y="580882"/>
                  <a:pt x="73404" y="539798"/>
                  <a:pt x="122830" y="518615"/>
                </a:cubicBezTo>
                <a:cubicBezTo>
                  <a:pt x="140070" y="511226"/>
                  <a:pt x="158919" y="508051"/>
                  <a:pt x="177421" y="504967"/>
                </a:cubicBezTo>
                <a:cubicBezTo>
                  <a:pt x="186396" y="503471"/>
                  <a:pt x="195618" y="504967"/>
                  <a:pt x="204717" y="504967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ernard MT Condensed" panose="02050806060905020404" pitchFamily="18" charset="0"/>
              </a:rPr>
              <a:t>TRABAJO POR PROYECTOS</a:t>
            </a:r>
            <a:endParaRPr lang="es-MX" sz="3600" b="1" dirty="0">
              <a:latin typeface="Bernard MT Condensed" panose="020508060609050204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317" y="2348880"/>
            <a:ext cx="2392912" cy="239291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5 Nube"/>
          <p:cNvSpPr/>
          <p:nvPr/>
        </p:nvSpPr>
        <p:spPr>
          <a:xfrm>
            <a:off x="251520" y="1667796"/>
            <a:ext cx="2880320" cy="1434178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consiste el trabajo por proyectos?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326721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trabajo por proyecto implica pensar en de disposición para hacerlas de forma distinta, direcciona el camino, estableciendo desde dónde se parte, adónde se quiere llegar (resultados) y visualiza cómo hacerlo (el proceso).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131840" y="2392133"/>
            <a:ext cx="650472" cy="540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691038" y="2858833"/>
            <a:ext cx="0" cy="486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3" idx="101"/>
          </p:cNvCxnSpPr>
          <p:nvPr/>
        </p:nvCxnSpPr>
        <p:spPr>
          <a:xfrm flipH="1" flipV="1">
            <a:off x="4700690" y="1367544"/>
            <a:ext cx="58083" cy="1197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Nube"/>
          <p:cNvSpPr/>
          <p:nvPr/>
        </p:nvSpPr>
        <p:spPr>
          <a:xfrm>
            <a:off x="6084168" y="1738779"/>
            <a:ext cx="2505203" cy="1292212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¿Desde cuándo se utilizan?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300192" y="334511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utiliza desde el siglo XX.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26 Conector recto"/>
          <p:cNvCxnSpPr>
            <a:endCxn id="22" idx="2"/>
          </p:cNvCxnSpPr>
          <p:nvPr/>
        </p:nvCxnSpPr>
        <p:spPr>
          <a:xfrm flipV="1">
            <a:off x="5652120" y="2384885"/>
            <a:ext cx="439819" cy="547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7336769" y="2858833"/>
            <a:ext cx="0" cy="55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Nube"/>
          <p:cNvSpPr/>
          <p:nvPr/>
        </p:nvSpPr>
        <p:spPr>
          <a:xfrm>
            <a:off x="3057743" y="4635348"/>
            <a:ext cx="2993651" cy="1687836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importancia de trabajar por proyectos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374271" y="454947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 el principio básico del que parte, puesto que el proyecto o la idea base nace de la motivación del alumnado, de su interés por lo tanto, el alumnado va a trabajar sobre algo que ha decidido él, no en algo que le imponen.</a:t>
            </a:r>
          </a:p>
        </p:txBody>
      </p:sp>
      <p:cxnSp>
        <p:nvCxnSpPr>
          <p:cNvPr id="34" name="33 Conector recto"/>
          <p:cNvCxnSpPr>
            <a:stCxn id="31" idx="0"/>
          </p:cNvCxnSpPr>
          <p:nvPr/>
        </p:nvCxnSpPr>
        <p:spPr>
          <a:xfrm>
            <a:off x="6048899" y="5479266"/>
            <a:ext cx="325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4795932" y="4528199"/>
            <a:ext cx="0" cy="391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0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58" y="1916832"/>
            <a:ext cx="2228215" cy="208823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2 Nube"/>
          <p:cNvSpPr/>
          <p:nvPr/>
        </p:nvSpPr>
        <p:spPr>
          <a:xfrm>
            <a:off x="143518" y="360381"/>
            <a:ext cx="2628282" cy="1368152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habilidades se desarrollan?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539" y="1909330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desarrollan las habilidades propias de los diferentes alumnos para hacerlos más competentes en estas y para que se den cuenta de su propio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>
            <a:stCxn id="4" idx="0"/>
          </p:cNvCxnSpPr>
          <p:nvPr/>
        </p:nvCxnSpPr>
        <p:spPr>
          <a:xfrm flipV="1">
            <a:off x="1457659" y="1484784"/>
            <a:ext cx="0" cy="424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627784" y="1044457"/>
            <a:ext cx="1080120" cy="108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Nube"/>
          <p:cNvSpPr/>
          <p:nvPr/>
        </p:nvSpPr>
        <p:spPr>
          <a:xfrm>
            <a:off x="5835903" y="287944"/>
            <a:ext cx="2872260" cy="1656184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tipos de proyectos se pueden utilizar en ciencias naturales?</a:t>
            </a:r>
          </a:p>
        </p:txBody>
      </p:sp>
      <p:cxnSp>
        <p:nvCxnSpPr>
          <p:cNvPr id="13" name="12 Conector recto"/>
          <p:cNvCxnSpPr>
            <a:stCxn id="11" idx="2"/>
          </p:cNvCxnSpPr>
          <p:nvPr/>
        </p:nvCxnSpPr>
        <p:spPr>
          <a:xfrm flipH="1">
            <a:off x="5076056" y="1116036"/>
            <a:ext cx="768756" cy="800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87752" y="2124773"/>
            <a:ext cx="25519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Proyectos con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investigación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científicos</a:t>
            </a:r>
          </a:p>
        </p:txBody>
      </p:sp>
      <p:pic>
        <p:nvPicPr>
          <p:cNvPr id="1026" name="Picture 2" descr="C:\Users\LENOVO\AppData\Local\Microsoft\Windows\INetCache\IE\TNTFU808\habilidades-soft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" y="3789040"/>
            <a:ext cx="3006048" cy="1895673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stCxn id="1026" idx="0"/>
          </p:cNvCxnSpPr>
          <p:nvPr/>
        </p:nvCxnSpPr>
        <p:spPr>
          <a:xfrm flipV="1">
            <a:off x="1813629" y="3509768"/>
            <a:ext cx="0" cy="279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LENOVO\AppData\Local\Microsoft\Windows\INetCache\IE\Q0L6TASE\Gestión-de-Proyecto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78" y="3635689"/>
            <a:ext cx="2069534" cy="16796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>
            <a:stCxn id="1027" idx="0"/>
            <a:endCxn id="5" idx="2"/>
          </p:cNvCxnSpPr>
          <p:nvPr/>
        </p:nvCxnSpPr>
        <p:spPr>
          <a:xfrm flipV="1">
            <a:off x="7463745" y="3294324"/>
            <a:ext cx="1" cy="341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C:\Users\LENOVO\AppData\Local\Microsoft\Windows\INetCache\IE\D6EFJGEW\jW-4hgYn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14" y="4499369"/>
            <a:ext cx="1189429" cy="4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"/>
          <p:cNvCxnSpPr>
            <a:stCxn id="17" idx="0"/>
          </p:cNvCxnSpPr>
          <p:nvPr/>
        </p:nvCxnSpPr>
        <p:spPr>
          <a:xfrm flipH="1" flipV="1">
            <a:off x="4618428" y="4077072"/>
            <a:ext cx="1" cy="422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4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ria de Ciencias (experimentos para niños) - Revista Mis Ami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143125" cy="2143125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395536" y="476672"/>
            <a:ext cx="2520280" cy="1525593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las etapas para trabajar por proyectos?</a:t>
            </a:r>
          </a:p>
        </p:txBody>
      </p:sp>
      <p:sp>
        <p:nvSpPr>
          <p:cNvPr id="4" name="3 Nube"/>
          <p:cNvSpPr/>
          <p:nvPr/>
        </p:nvSpPr>
        <p:spPr>
          <a:xfrm>
            <a:off x="6344237" y="5147967"/>
            <a:ext cx="2232248" cy="1368152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¿Cuánto tiempo duran? </a:t>
            </a:r>
          </a:p>
        </p:txBody>
      </p:sp>
      <p:sp>
        <p:nvSpPr>
          <p:cNvPr id="5" name="4 Nube"/>
          <p:cNvSpPr/>
          <p:nvPr/>
        </p:nvSpPr>
        <p:spPr>
          <a:xfrm>
            <a:off x="6164217" y="294917"/>
            <a:ext cx="2592288" cy="1512168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actividades realizan los estudiantes? </a:t>
            </a:r>
          </a:p>
        </p:txBody>
      </p:sp>
      <p:cxnSp>
        <p:nvCxnSpPr>
          <p:cNvPr id="6" name="5 Conector recto"/>
          <p:cNvCxnSpPr>
            <a:stCxn id="2" idx="0"/>
            <a:endCxn id="2050" idx="1"/>
          </p:cNvCxnSpPr>
          <p:nvPr/>
        </p:nvCxnSpPr>
        <p:spPr>
          <a:xfrm>
            <a:off x="2913716" y="1239469"/>
            <a:ext cx="892017" cy="1135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5" idx="2"/>
            <a:endCxn id="2050" idx="7"/>
          </p:cNvCxnSpPr>
          <p:nvPr/>
        </p:nvCxnSpPr>
        <p:spPr>
          <a:xfrm flipH="1">
            <a:off x="5321152" y="1051001"/>
            <a:ext cx="851106" cy="132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899375" y="6021288"/>
            <a:ext cx="1272883" cy="43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395536" y="2165203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Inicio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64217" y="1674828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el trabajo por proyectos los alumnos se acercan a la realidad, al trabajar con problemas que les interesan. Esta forma de trabajo les permite investigar, proponer hipótesis y explicaciones, discutir sus opiniones, intercambiar comentarios con los demás y probar nuevas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ideas. Saber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organizarse en equipo , ser responsable, y saber resolver los problemas que se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planteen.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246" y="4689451"/>
            <a:ext cx="5029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cuanto al tiempo para el desarrollo del proyecto, se debe limitar si es  de corto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mediano y largo alcance, en tal sentido, son de corto alcance (tres semanas ), de mediano alcance (cuatro a seis semanas ),De largo alcance (nueve semanas o más ),Se debe señalar el lapso que se estima necesario para su alcance, y además, el número de semanas correspondiente, en el cuál se va 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5321152" y="4077072"/>
            <a:ext cx="1123056" cy="1412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LENOVO\AppData\Local\Microsoft\Windows\INetCache\IE\Q0L6TASE\ABP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33" y="148413"/>
            <a:ext cx="1862383" cy="9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endCxn id="3074" idx="2"/>
          </p:cNvCxnSpPr>
          <p:nvPr/>
        </p:nvCxnSpPr>
        <p:spPr>
          <a:xfrm flipV="1">
            <a:off x="4604625" y="1129041"/>
            <a:ext cx="0" cy="678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sos a tener en cuenta para trabajar con la metodología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TRABAJAR POR PROYECTOS EN EDUCACIÓN INFANTIL | Niños en la escuel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2" y="2337802"/>
            <a:ext cx="2628900" cy="194421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4 Nube"/>
          <p:cNvSpPr/>
          <p:nvPr/>
        </p:nvSpPr>
        <p:spPr>
          <a:xfrm>
            <a:off x="318371" y="620688"/>
            <a:ext cx="2993651" cy="168783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actividades realizan los docentes?</a:t>
            </a:r>
          </a:p>
        </p:txBody>
      </p:sp>
      <p:sp>
        <p:nvSpPr>
          <p:cNvPr id="6" name="5 Nube"/>
          <p:cNvSpPr/>
          <p:nvPr/>
        </p:nvSpPr>
        <p:spPr>
          <a:xfrm>
            <a:off x="5724128" y="763736"/>
            <a:ext cx="2993651" cy="168783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productos se pueden obtener? 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7975" y="2451572"/>
            <a:ext cx="2607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Promover la capacidad de investigación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Proveer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una herramienta y una metodología para aprender cosas nuevas de manera eficaz.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44209" y="2564904"/>
            <a:ext cx="2273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Hacer uso de sus fortalezas individuales para el logro del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Enseñar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al estudiante a trabajar en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equipo.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concientiza de cómo trabajar en situaciones de riesgo.</a:t>
            </a:r>
          </a:p>
        </p:txBody>
      </p:sp>
      <p:pic>
        <p:nvPicPr>
          <p:cNvPr id="2050" name="Picture 2" descr="C:\Users\LENOVO\AppData\Local\Microsoft\Windows\INetCache\IE\M0H51NO1\PLA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2" y="4437112"/>
            <a:ext cx="1903908" cy="14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stCxn id="7" idx="2"/>
          </p:cNvCxnSpPr>
          <p:nvPr/>
        </p:nvCxnSpPr>
        <p:spPr>
          <a:xfrm flipH="1">
            <a:off x="1611895" y="3836567"/>
            <a:ext cx="1" cy="600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7" idx="0"/>
          </p:cNvCxnSpPr>
          <p:nvPr/>
        </p:nvCxnSpPr>
        <p:spPr>
          <a:xfrm flipH="1" flipV="1">
            <a:off x="1611895" y="1844824"/>
            <a:ext cx="1" cy="606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5" idx="0"/>
            <a:endCxn id="4" idx="0"/>
          </p:cNvCxnSpPr>
          <p:nvPr/>
        </p:nvCxnSpPr>
        <p:spPr>
          <a:xfrm>
            <a:off x="3309527" y="1464606"/>
            <a:ext cx="1366855" cy="873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6" idx="2"/>
            <a:endCxn id="4" idx="0"/>
          </p:cNvCxnSpPr>
          <p:nvPr/>
        </p:nvCxnSpPr>
        <p:spPr>
          <a:xfrm flipH="1">
            <a:off x="4676382" y="1607654"/>
            <a:ext cx="1057032" cy="730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7220953" y="2148198"/>
            <a:ext cx="0" cy="41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Users\LENOVO\AppData\Local\Microsoft\Windows\INetCache\IE\Q0L6TASE\equip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28" y="4414224"/>
            <a:ext cx="994506" cy="7066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5983846" y="4519306"/>
            <a:ext cx="497252" cy="566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C:\Users\LENOVO\AppData\Local\Microsoft\Windows\INetCache\IE\D6EFJGEW\mesaredondaABP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26" y="5116656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"/>
          <p:cNvCxnSpPr/>
          <p:nvPr/>
        </p:nvCxnSpPr>
        <p:spPr>
          <a:xfrm>
            <a:off x="4676382" y="4414224"/>
            <a:ext cx="528516" cy="702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04" y="1853582"/>
            <a:ext cx="2362200" cy="2046907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3 Nube"/>
          <p:cNvSpPr/>
          <p:nvPr/>
        </p:nvSpPr>
        <p:spPr>
          <a:xfrm>
            <a:off x="323528" y="548680"/>
            <a:ext cx="2592288" cy="144016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evalúa este trabajo?</a:t>
            </a:r>
          </a:p>
        </p:txBody>
      </p:sp>
      <p:sp>
        <p:nvSpPr>
          <p:cNvPr id="5" name="4 Nube"/>
          <p:cNvSpPr/>
          <p:nvPr/>
        </p:nvSpPr>
        <p:spPr>
          <a:xfrm>
            <a:off x="5508104" y="317356"/>
            <a:ext cx="3456384" cy="18002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consisten los proyectos científicos, ciudadanos y tecnológicos? 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22768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Por medio de rúbricas,  retroalimentación (alumno-alumno o maestro- alumno</a:t>
            </a:r>
            <a:r>
              <a:rPr lang="es-MX" dirty="0" smtClean="0"/>
              <a:t>).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2136193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propósito de un proyecto científico es aprender algo nuevo, a través de un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 ciudadano es una propuesta metodológica para el trabajo en el aula, para que los estudiantes ejerzan sus deberes y derechos como ciudadanos o ciudadanas y a la misma vez para que se interesen por las políticas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 tecnológico es un plan que se ha definido para crear un producto o modificarlo atendiendo a las necesidades de los usuarios y siempre con el objetivo de mejorar la calidad de vida de los mismos.</a:t>
            </a:r>
          </a:p>
        </p:txBody>
      </p:sp>
      <p:pic>
        <p:nvPicPr>
          <p:cNvPr id="1026" name="Picture 2" descr="C:\Users\LENOVO\AppData\Local\Microsoft\Windows\INetCache\IE\D6EFJGEW\evaluar-al-jef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0" y="3815624"/>
            <a:ext cx="2590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>
            <a:stCxn id="3" idx="0"/>
          </p:cNvCxnSpPr>
          <p:nvPr/>
        </p:nvCxnSpPr>
        <p:spPr>
          <a:xfrm flipV="1">
            <a:off x="1511660" y="1772816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stCxn id="1026" idx="0"/>
            <a:endCxn id="3" idx="2"/>
          </p:cNvCxnSpPr>
          <p:nvPr/>
        </p:nvCxnSpPr>
        <p:spPr>
          <a:xfrm flipV="1">
            <a:off x="1511660" y="3477201"/>
            <a:ext cx="0" cy="338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7236296" y="1772816"/>
            <a:ext cx="0" cy="363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5" idx="2"/>
          </p:cNvCxnSpPr>
          <p:nvPr/>
        </p:nvCxnSpPr>
        <p:spPr>
          <a:xfrm flipV="1">
            <a:off x="5004048" y="1217456"/>
            <a:ext cx="514777" cy="807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4" idx="0"/>
            <a:endCxn id="2" idx="1"/>
          </p:cNvCxnSpPr>
          <p:nvPr/>
        </p:nvCxnSpPr>
        <p:spPr>
          <a:xfrm>
            <a:off x="2913656" y="1268760"/>
            <a:ext cx="578184" cy="88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LENOVO\AppData\Local\Microsoft\Windows\INetCache\IE\Q0L6TASE\abp-presentacion-9-SIN-FOND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6" y="4558574"/>
            <a:ext cx="1624445" cy="11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>
            <a:endCxn id="2" idx="4"/>
          </p:cNvCxnSpPr>
          <p:nvPr/>
        </p:nvCxnSpPr>
        <p:spPr>
          <a:xfrm flipV="1">
            <a:off x="4327004" y="3900489"/>
            <a:ext cx="0" cy="658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LENOVO\AppData\Local\Microsoft\Windows\INetCache\IE\M0H51NO1\innovation-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3" y="5277765"/>
            <a:ext cx="1233033" cy="12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1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24955" y="0"/>
            <a:ext cx="8964488" cy="1733266"/>
          </a:xfrm>
          <a:custGeom>
            <a:avLst/>
            <a:gdLst>
              <a:gd name="connsiteX0" fmla="*/ 0 w 8475260"/>
              <a:gd name="connsiteY0" fmla="*/ 736979 h 1596788"/>
              <a:gd name="connsiteX1" fmla="*/ 109182 w 8475260"/>
              <a:gd name="connsiteY1" fmla="*/ 968991 h 1596788"/>
              <a:gd name="connsiteX2" fmla="*/ 163773 w 8475260"/>
              <a:gd name="connsiteY2" fmla="*/ 1064525 h 1596788"/>
              <a:gd name="connsiteX3" fmla="*/ 204717 w 8475260"/>
              <a:gd name="connsiteY3" fmla="*/ 1105468 h 1596788"/>
              <a:gd name="connsiteX4" fmla="*/ 300251 w 8475260"/>
              <a:gd name="connsiteY4" fmla="*/ 1201003 h 1596788"/>
              <a:gd name="connsiteX5" fmla="*/ 423081 w 8475260"/>
              <a:gd name="connsiteY5" fmla="*/ 1310185 h 1596788"/>
              <a:gd name="connsiteX6" fmla="*/ 518615 w 8475260"/>
              <a:gd name="connsiteY6" fmla="*/ 1378423 h 1596788"/>
              <a:gd name="connsiteX7" fmla="*/ 559558 w 8475260"/>
              <a:gd name="connsiteY7" fmla="*/ 1419367 h 1596788"/>
              <a:gd name="connsiteX8" fmla="*/ 600502 w 8475260"/>
              <a:gd name="connsiteY8" fmla="*/ 1433015 h 1596788"/>
              <a:gd name="connsiteX9" fmla="*/ 668741 w 8475260"/>
              <a:gd name="connsiteY9" fmla="*/ 1460310 h 1596788"/>
              <a:gd name="connsiteX10" fmla="*/ 846161 w 8475260"/>
              <a:gd name="connsiteY10" fmla="*/ 1569492 h 1596788"/>
              <a:gd name="connsiteX11" fmla="*/ 1037230 w 8475260"/>
              <a:gd name="connsiteY11" fmla="*/ 1596788 h 1596788"/>
              <a:gd name="connsiteX12" fmla="*/ 1473958 w 8475260"/>
              <a:gd name="connsiteY12" fmla="*/ 1583140 h 1596788"/>
              <a:gd name="connsiteX13" fmla="*/ 1705970 w 8475260"/>
              <a:gd name="connsiteY13" fmla="*/ 1528549 h 1596788"/>
              <a:gd name="connsiteX14" fmla="*/ 1801505 w 8475260"/>
              <a:gd name="connsiteY14" fmla="*/ 1514901 h 1596788"/>
              <a:gd name="connsiteX15" fmla="*/ 1869744 w 8475260"/>
              <a:gd name="connsiteY15" fmla="*/ 1501253 h 1596788"/>
              <a:gd name="connsiteX16" fmla="*/ 2047164 w 8475260"/>
              <a:gd name="connsiteY16" fmla="*/ 1487606 h 1596788"/>
              <a:gd name="connsiteX17" fmla="*/ 2183642 w 8475260"/>
              <a:gd name="connsiteY17" fmla="*/ 1446662 h 1596788"/>
              <a:gd name="connsiteX18" fmla="*/ 2251881 w 8475260"/>
              <a:gd name="connsiteY18" fmla="*/ 1433015 h 1596788"/>
              <a:gd name="connsiteX19" fmla="*/ 2306472 w 8475260"/>
              <a:gd name="connsiteY19" fmla="*/ 1419367 h 1596788"/>
              <a:gd name="connsiteX20" fmla="*/ 2402006 w 8475260"/>
              <a:gd name="connsiteY20" fmla="*/ 1405719 h 1596788"/>
              <a:gd name="connsiteX21" fmla="*/ 2442950 w 8475260"/>
              <a:gd name="connsiteY21" fmla="*/ 1392071 h 1596788"/>
              <a:gd name="connsiteX22" fmla="*/ 2593075 w 8475260"/>
              <a:gd name="connsiteY22" fmla="*/ 1364776 h 1596788"/>
              <a:gd name="connsiteX23" fmla="*/ 2647666 w 8475260"/>
              <a:gd name="connsiteY23" fmla="*/ 1337480 h 1596788"/>
              <a:gd name="connsiteX24" fmla="*/ 2715905 w 8475260"/>
              <a:gd name="connsiteY24" fmla="*/ 1310185 h 1596788"/>
              <a:gd name="connsiteX25" fmla="*/ 2811439 w 8475260"/>
              <a:gd name="connsiteY25" fmla="*/ 1187355 h 1596788"/>
              <a:gd name="connsiteX26" fmla="*/ 2866030 w 8475260"/>
              <a:gd name="connsiteY26" fmla="*/ 1119116 h 1596788"/>
              <a:gd name="connsiteX27" fmla="*/ 2879678 w 8475260"/>
              <a:gd name="connsiteY27" fmla="*/ 1078173 h 1596788"/>
              <a:gd name="connsiteX28" fmla="*/ 2988860 w 8475260"/>
              <a:gd name="connsiteY28" fmla="*/ 968991 h 1596788"/>
              <a:gd name="connsiteX29" fmla="*/ 3002508 w 8475260"/>
              <a:gd name="connsiteY29" fmla="*/ 928047 h 1596788"/>
              <a:gd name="connsiteX30" fmla="*/ 3248167 w 8475260"/>
              <a:gd name="connsiteY30" fmla="*/ 859809 h 1596788"/>
              <a:gd name="connsiteX31" fmla="*/ 3603009 w 8475260"/>
              <a:gd name="connsiteY31" fmla="*/ 873456 h 1596788"/>
              <a:gd name="connsiteX32" fmla="*/ 3725839 w 8475260"/>
              <a:gd name="connsiteY32" fmla="*/ 914400 h 1596788"/>
              <a:gd name="connsiteX33" fmla="*/ 3848669 w 8475260"/>
              <a:gd name="connsiteY33" fmla="*/ 955343 h 1596788"/>
              <a:gd name="connsiteX34" fmla="*/ 4026090 w 8475260"/>
              <a:gd name="connsiteY34" fmla="*/ 1037229 h 1596788"/>
              <a:gd name="connsiteX35" fmla="*/ 4162567 w 8475260"/>
              <a:gd name="connsiteY35" fmla="*/ 1132764 h 1596788"/>
              <a:gd name="connsiteX36" fmla="*/ 4353636 w 8475260"/>
              <a:gd name="connsiteY36" fmla="*/ 1241946 h 1596788"/>
              <a:gd name="connsiteX37" fmla="*/ 4462818 w 8475260"/>
              <a:gd name="connsiteY37" fmla="*/ 1296537 h 1596788"/>
              <a:gd name="connsiteX38" fmla="*/ 4544705 w 8475260"/>
              <a:gd name="connsiteY38" fmla="*/ 1310185 h 1596788"/>
              <a:gd name="connsiteX39" fmla="*/ 4653887 w 8475260"/>
              <a:gd name="connsiteY39" fmla="*/ 1337480 h 1596788"/>
              <a:gd name="connsiteX40" fmla="*/ 4708478 w 8475260"/>
              <a:gd name="connsiteY40" fmla="*/ 1351128 h 1596788"/>
              <a:gd name="connsiteX41" fmla="*/ 4804012 w 8475260"/>
              <a:gd name="connsiteY41" fmla="*/ 1364776 h 1596788"/>
              <a:gd name="connsiteX42" fmla="*/ 5732060 w 8475260"/>
              <a:gd name="connsiteY42" fmla="*/ 1405719 h 1596788"/>
              <a:gd name="connsiteX43" fmla="*/ 6127845 w 8475260"/>
              <a:gd name="connsiteY43" fmla="*/ 1392071 h 1596788"/>
              <a:gd name="connsiteX44" fmla="*/ 6182436 w 8475260"/>
              <a:gd name="connsiteY44" fmla="*/ 1351128 h 1596788"/>
              <a:gd name="connsiteX45" fmla="*/ 6250675 w 8475260"/>
              <a:gd name="connsiteY45" fmla="*/ 1323832 h 1596788"/>
              <a:gd name="connsiteX46" fmla="*/ 6359857 w 8475260"/>
              <a:gd name="connsiteY46" fmla="*/ 1255594 h 1596788"/>
              <a:gd name="connsiteX47" fmla="*/ 6414448 w 8475260"/>
              <a:gd name="connsiteY47" fmla="*/ 1201003 h 1596788"/>
              <a:gd name="connsiteX48" fmla="*/ 6455391 w 8475260"/>
              <a:gd name="connsiteY48" fmla="*/ 1173707 h 1596788"/>
              <a:gd name="connsiteX49" fmla="*/ 6509982 w 8475260"/>
              <a:gd name="connsiteY49" fmla="*/ 1105468 h 1596788"/>
              <a:gd name="connsiteX50" fmla="*/ 6714699 w 8475260"/>
              <a:gd name="connsiteY50" fmla="*/ 914400 h 1596788"/>
              <a:gd name="connsiteX51" fmla="*/ 6810233 w 8475260"/>
              <a:gd name="connsiteY51" fmla="*/ 846161 h 1596788"/>
              <a:gd name="connsiteX52" fmla="*/ 6851176 w 8475260"/>
              <a:gd name="connsiteY52" fmla="*/ 818865 h 1596788"/>
              <a:gd name="connsiteX53" fmla="*/ 7178723 w 8475260"/>
              <a:gd name="connsiteY53" fmla="*/ 764274 h 1596788"/>
              <a:gd name="connsiteX54" fmla="*/ 7410735 w 8475260"/>
              <a:gd name="connsiteY54" fmla="*/ 777922 h 1596788"/>
              <a:gd name="connsiteX55" fmla="*/ 7451678 w 8475260"/>
              <a:gd name="connsiteY55" fmla="*/ 805218 h 1596788"/>
              <a:gd name="connsiteX56" fmla="*/ 7519917 w 8475260"/>
              <a:gd name="connsiteY56" fmla="*/ 859809 h 1596788"/>
              <a:gd name="connsiteX57" fmla="*/ 7629099 w 8475260"/>
              <a:gd name="connsiteY57" fmla="*/ 928047 h 1596788"/>
              <a:gd name="connsiteX58" fmla="*/ 7751929 w 8475260"/>
              <a:gd name="connsiteY58" fmla="*/ 1023582 h 1596788"/>
              <a:gd name="connsiteX59" fmla="*/ 7792872 w 8475260"/>
              <a:gd name="connsiteY59" fmla="*/ 1050877 h 1596788"/>
              <a:gd name="connsiteX60" fmla="*/ 7833815 w 8475260"/>
              <a:gd name="connsiteY60" fmla="*/ 1064525 h 1596788"/>
              <a:gd name="connsiteX61" fmla="*/ 7888406 w 8475260"/>
              <a:gd name="connsiteY61" fmla="*/ 1105468 h 1596788"/>
              <a:gd name="connsiteX62" fmla="*/ 7942997 w 8475260"/>
              <a:gd name="connsiteY62" fmla="*/ 1119116 h 1596788"/>
              <a:gd name="connsiteX63" fmla="*/ 7983941 w 8475260"/>
              <a:gd name="connsiteY63" fmla="*/ 1132764 h 1596788"/>
              <a:gd name="connsiteX64" fmla="*/ 8188657 w 8475260"/>
              <a:gd name="connsiteY64" fmla="*/ 1105468 h 1596788"/>
              <a:gd name="connsiteX65" fmla="*/ 8243248 w 8475260"/>
              <a:gd name="connsiteY65" fmla="*/ 1050877 h 1596788"/>
              <a:gd name="connsiteX66" fmla="*/ 8325135 w 8475260"/>
              <a:gd name="connsiteY66" fmla="*/ 928047 h 1596788"/>
              <a:gd name="connsiteX67" fmla="*/ 8393373 w 8475260"/>
              <a:gd name="connsiteY67" fmla="*/ 832513 h 1596788"/>
              <a:gd name="connsiteX68" fmla="*/ 8407021 w 8475260"/>
              <a:gd name="connsiteY68" fmla="*/ 791570 h 1596788"/>
              <a:gd name="connsiteX69" fmla="*/ 8461612 w 8475260"/>
              <a:gd name="connsiteY69" fmla="*/ 668740 h 1596788"/>
              <a:gd name="connsiteX70" fmla="*/ 8475260 w 8475260"/>
              <a:gd name="connsiteY70" fmla="*/ 614149 h 1596788"/>
              <a:gd name="connsiteX71" fmla="*/ 8447964 w 8475260"/>
              <a:gd name="connsiteY71" fmla="*/ 436728 h 1596788"/>
              <a:gd name="connsiteX72" fmla="*/ 8420669 w 8475260"/>
              <a:gd name="connsiteY72" fmla="*/ 395785 h 1596788"/>
              <a:gd name="connsiteX73" fmla="*/ 8325135 w 8475260"/>
              <a:gd name="connsiteY73" fmla="*/ 272955 h 1596788"/>
              <a:gd name="connsiteX74" fmla="*/ 8202305 w 8475260"/>
              <a:gd name="connsiteY74" fmla="*/ 218364 h 1596788"/>
              <a:gd name="connsiteX75" fmla="*/ 8120418 w 8475260"/>
              <a:gd name="connsiteY75" fmla="*/ 177421 h 1596788"/>
              <a:gd name="connsiteX76" fmla="*/ 7533564 w 8475260"/>
              <a:gd name="connsiteY76" fmla="*/ 204716 h 1596788"/>
              <a:gd name="connsiteX77" fmla="*/ 7424382 w 8475260"/>
              <a:gd name="connsiteY77" fmla="*/ 232012 h 1596788"/>
              <a:gd name="connsiteX78" fmla="*/ 7274257 w 8475260"/>
              <a:gd name="connsiteY78" fmla="*/ 245659 h 1596788"/>
              <a:gd name="connsiteX79" fmla="*/ 6441744 w 8475260"/>
              <a:gd name="connsiteY79" fmla="*/ 232012 h 1596788"/>
              <a:gd name="connsiteX80" fmla="*/ 6291618 w 8475260"/>
              <a:gd name="connsiteY80" fmla="*/ 204716 h 1596788"/>
              <a:gd name="connsiteX81" fmla="*/ 6032311 w 8475260"/>
              <a:gd name="connsiteY81" fmla="*/ 150125 h 1596788"/>
              <a:gd name="connsiteX82" fmla="*/ 5991367 w 8475260"/>
              <a:gd name="connsiteY82" fmla="*/ 122829 h 1596788"/>
              <a:gd name="connsiteX83" fmla="*/ 5936776 w 8475260"/>
              <a:gd name="connsiteY83" fmla="*/ 109182 h 1596788"/>
              <a:gd name="connsiteX84" fmla="*/ 5895833 w 8475260"/>
              <a:gd name="connsiteY84" fmla="*/ 95534 h 1596788"/>
              <a:gd name="connsiteX85" fmla="*/ 5786651 w 8475260"/>
              <a:gd name="connsiteY85" fmla="*/ 54591 h 1596788"/>
              <a:gd name="connsiteX86" fmla="*/ 5540991 w 8475260"/>
              <a:gd name="connsiteY86" fmla="*/ 0 h 1596788"/>
              <a:gd name="connsiteX87" fmla="*/ 5336275 w 8475260"/>
              <a:gd name="connsiteY87" fmla="*/ 40943 h 1596788"/>
              <a:gd name="connsiteX88" fmla="*/ 5295332 w 8475260"/>
              <a:gd name="connsiteY88" fmla="*/ 68238 h 1596788"/>
              <a:gd name="connsiteX89" fmla="*/ 5199797 w 8475260"/>
              <a:gd name="connsiteY89" fmla="*/ 109182 h 1596788"/>
              <a:gd name="connsiteX90" fmla="*/ 5090615 w 8475260"/>
              <a:gd name="connsiteY90" fmla="*/ 163773 h 1596788"/>
              <a:gd name="connsiteX91" fmla="*/ 4995081 w 8475260"/>
              <a:gd name="connsiteY91" fmla="*/ 204716 h 1596788"/>
              <a:gd name="connsiteX92" fmla="*/ 4940490 w 8475260"/>
              <a:gd name="connsiteY92" fmla="*/ 232012 h 1596788"/>
              <a:gd name="connsiteX93" fmla="*/ 4708478 w 8475260"/>
              <a:gd name="connsiteY93" fmla="*/ 286603 h 1596788"/>
              <a:gd name="connsiteX94" fmla="*/ 4612944 w 8475260"/>
              <a:gd name="connsiteY94" fmla="*/ 327546 h 1596788"/>
              <a:gd name="connsiteX95" fmla="*/ 4449170 w 8475260"/>
              <a:gd name="connsiteY95" fmla="*/ 409432 h 1596788"/>
              <a:gd name="connsiteX96" fmla="*/ 4353636 w 8475260"/>
              <a:gd name="connsiteY96" fmla="*/ 423080 h 1596788"/>
              <a:gd name="connsiteX97" fmla="*/ 4271750 w 8475260"/>
              <a:gd name="connsiteY97" fmla="*/ 450376 h 1596788"/>
              <a:gd name="connsiteX98" fmla="*/ 4176215 w 8475260"/>
              <a:gd name="connsiteY98" fmla="*/ 464023 h 1596788"/>
              <a:gd name="connsiteX99" fmla="*/ 4067033 w 8475260"/>
              <a:gd name="connsiteY99" fmla="*/ 491319 h 1596788"/>
              <a:gd name="connsiteX100" fmla="*/ 3630305 w 8475260"/>
              <a:gd name="connsiteY100" fmla="*/ 423080 h 1596788"/>
              <a:gd name="connsiteX101" fmla="*/ 3466532 w 8475260"/>
              <a:gd name="connsiteY101" fmla="*/ 327546 h 1596788"/>
              <a:gd name="connsiteX102" fmla="*/ 3411941 w 8475260"/>
              <a:gd name="connsiteY102" fmla="*/ 300250 h 1596788"/>
              <a:gd name="connsiteX103" fmla="*/ 3207224 w 8475260"/>
              <a:gd name="connsiteY103" fmla="*/ 163773 h 1596788"/>
              <a:gd name="connsiteX104" fmla="*/ 3166281 w 8475260"/>
              <a:gd name="connsiteY104" fmla="*/ 150125 h 1596788"/>
              <a:gd name="connsiteX105" fmla="*/ 3125338 w 8475260"/>
              <a:gd name="connsiteY105" fmla="*/ 122829 h 1596788"/>
              <a:gd name="connsiteX106" fmla="*/ 2852382 w 8475260"/>
              <a:gd name="connsiteY106" fmla="*/ 68238 h 1596788"/>
              <a:gd name="connsiteX107" fmla="*/ 2320120 w 8475260"/>
              <a:gd name="connsiteY107" fmla="*/ 81886 h 1596788"/>
              <a:gd name="connsiteX108" fmla="*/ 2101755 w 8475260"/>
              <a:gd name="connsiteY108" fmla="*/ 136477 h 1596788"/>
              <a:gd name="connsiteX109" fmla="*/ 1924335 w 8475260"/>
              <a:gd name="connsiteY109" fmla="*/ 163773 h 1596788"/>
              <a:gd name="connsiteX110" fmla="*/ 1746914 w 8475260"/>
              <a:gd name="connsiteY110" fmla="*/ 204716 h 1596788"/>
              <a:gd name="connsiteX111" fmla="*/ 1610436 w 8475260"/>
              <a:gd name="connsiteY111" fmla="*/ 286603 h 1596788"/>
              <a:gd name="connsiteX112" fmla="*/ 1528550 w 8475260"/>
              <a:gd name="connsiteY112" fmla="*/ 300250 h 1596788"/>
              <a:gd name="connsiteX113" fmla="*/ 1392072 w 8475260"/>
              <a:gd name="connsiteY113" fmla="*/ 368489 h 1596788"/>
              <a:gd name="connsiteX114" fmla="*/ 1323833 w 8475260"/>
              <a:gd name="connsiteY114" fmla="*/ 395785 h 1596788"/>
              <a:gd name="connsiteX115" fmla="*/ 1187355 w 8475260"/>
              <a:gd name="connsiteY115" fmla="*/ 504967 h 1596788"/>
              <a:gd name="connsiteX116" fmla="*/ 1091821 w 8475260"/>
              <a:gd name="connsiteY116" fmla="*/ 559558 h 1596788"/>
              <a:gd name="connsiteX117" fmla="*/ 1009935 w 8475260"/>
              <a:gd name="connsiteY117" fmla="*/ 614149 h 1596788"/>
              <a:gd name="connsiteX118" fmla="*/ 941696 w 8475260"/>
              <a:gd name="connsiteY118" fmla="*/ 641444 h 1596788"/>
              <a:gd name="connsiteX119" fmla="*/ 900753 w 8475260"/>
              <a:gd name="connsiteY119" fmla="*/ 668740 h 1596788"/>
              <a:gd name="connsiteX120" fmla="*/ 832514 w 8475260"/>
              <a:gd name="connsiteY120" fmla="*/ 696035 h 1596788"/>
              <a:gd name="connsiteX121" fmla="*/ 791570 w 8475260"/>
              <a:gd name="connsiteY121" fmla="*/ 723331 h 1596788"/>
              <a:gd name="connsiteX122" fmla="*/ 696036 w 8475260"/>
              <a:gd name="connsiteY122" fmla="*/ 736979 h 1596788"/>
              <a:gd name="connsiteX123" fmla="*/ 395785 w 8475260"/>
              <a:gd name="connsiteY123" fmla="*/ 709683 h 1596788"/>
              <a:gd name="connsiteX124" fmla="*/ 341194 w 8475260"/>
              <a:gd name="connsiteY124" fmla="*/ 696035 h 1596788"/>
              <a:gd name="connsiteX125" fmla="*/ 150126 w 8475260"/>
              <a:gd name="connsiteY125" fmla="*/ 709683 h 1596788"/>
              <a:gd name="connsiteX126" fmla="*/ 109182 w 8475260"/>
              <a:gd name="connsiteY126" fmla="*/ 736979 h 1596788"/>
              <a:gd name="connsiteX127" fmla="*/ 0 w 8475260"/>
              <a:gd name="connsiteY127" fmla="*/ 736979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475260" h="1596788">
                <a:moveTo>
                  <a:pt x="0" y="736979"/>
                </a:moveTo>
                <a:cubicBezTo>
                  <a:pt x="0" y="775648"/>
                  <a:pt x="25455" y="801536"/>
                  <a:pt x="109182" y="968991"/>
                </a:cubicBezTo>
                <a:cubicBezTo>
                  <a:pt x="125865" y="1002357"/>
                  <a:pt x="139663" y="1035593"/>
                  <a:pt x="163773" y="1064525"/>
                </a:cubicBezTo>
                <a:cubicBezTo>
                  <a:pt x="176129" y="1079352"/>
                  <a:pt x="192867" y="1090233"/>
                  <a:pt x="204717" y="1105468"/>
                </a:cubicBezTo>
                <a:cubicBezTo>
                  <a:pt x="281368" y="1204018"/>
                  <a:pt x="222012" y="1174923"/>
                  <a:pt x="300251" y="1201003"/>
                </a:cubicBezTo>
                <a:cubicBezTo>
                  <a:pt x="401342" y="1302094"/>
                  <a:pt x="261891" y="1165114"/>
                  <a:pt x="423081" y="1310185"/>
                </a:cubicBezTo>
                <a:cubicBezTo>
                  <a:pt x="499273" y="1378758"/>
                  <a:pt x="446869" y="1354509"/>
                  <a:pt x="518615" y="1378423"/>
                </a:cubicBezTo>
                <a:cubicBezTo>
                  <a:pt x="532263" y="1392071"/>
                  <a:pt x="543499" y="1408661"/>
                  <a:pt x="559558" y="1419367"/>
                </a:cubicBezTo>
                <a:cubicBezTo>
                  <a:pt x="571528" y="1427347"/>
                  <a:pt x="587032" y="1427964"/>
                  <a:pt x="600502" y="1433015"/>
                </a:cubicBezTo>
                <a:cubicBezTo>
                  <a:pt x="623441" y="1441617"/>
                  <a:pt x="647325" y="1448413"/>
                  <a:pt x="668741" y="1460310"/>
                </a:cubicBezTo>
                <a:cubicBezTo>
                  <a:pt x="729443" y="1494034"/>
                  <a:pt x="777256" y="1560879"/>
                  <a:pt x="846161" y="1569492"/>
                </a:cubicBezTo>
                <a:cubicBezTo>
                  <a:pt x="982802" y="1586572"/>
                  <a:pt x="919165" y="1577110"/>
                  <a:pt x="1037230" y="1596788"/>
                </a:cubicBezTo>
                <a:cubicBezTo>
                  <a:pt x="1182806" y="1592239"/>
                  <a:pt x="1329063" y="1597925"/>
                  <a:pt x="1473958" y="1583140"/>
                </a:cubicBezTo>
                <a:cubicBezTo>
                  <a:pt x="1552997" y="1575075"/>
                  <a:pt x="1627319" y="1539785"/>
                  <a:pt x="1705970" y="1528549"/>
                </a:cubicBezTo>
                <a:cubicBezTo>
                  <a:pt x="1737815" y="1524000"/>
                  <a:pt x="1769774" y="1520190"/>
                  <a:pt x="1801505" y="1514901"/>
                </a:cubicBezTo>
                <a:cubicBezTo>
                  <a:pt x="1824386" y="1511087"/>
                  <a:pt x="1846689" y="1503815"/>
                  <a:pt x="1869744" y="1501253"/>
                </a:cubicBezTo>
                <a:cubicBezTo>
                  <a:pt x="1928696" y="1494703"/>
                  <a:pt x="1988024" y="1492155"/>
                  <a:pt x="2047164" y="1487606"/>
                </a:cubicBezTo>
                <a:cubicBezTo>
                  <a:pt x="2130073" y="1446150"/>
                  <a:pt x="2076834" y="1466081"/>
                  <a:pt x="2183642" y="1446662"/>
                </a:cubicBezTo>
                <a:cubicBezTo>
                  <a:pt x="2206465" y="1442513"/>
                  <a:pt x="2229237" y="1438047"/>
                  <a:pt x="2251881" y="1433015"/>
                </a:cubicBezTo>
                <a:cubicBezTo>
                  <a:pt x="2270191" y="1428946"/>
                  <a:pt x="2288018" y="1422722"/>
                  <a:pt x="2306472" y="1419367"/>
                </a:cubicBezTo>
                <a:cubicBezTo>
                  <a:pt x="2338121" y="1413613"/>
                  <a:pt x="2370161" y="1410268"/>
                  <a:pt x="2402006" y="1405719"/>
                </a:cubicBezTo>
                <a:cubicBezTo>
                  <a:pt x="2415654" y="1401170"/>
                  <a:pt x="2428993" y="1395560"/>
                  <a:pt x="2442950" y="1392071"/>
                </a:cubicBezTo>
                <a:cubicBezTo>
                  <a:pt x="2481111" y="1382531"/>
                  <a:pt x="2556558" y="1370862"/>
                  <a:pt x="2593075" y="1364776"/>
                </a:cubicBezTo>
                <a:cubicBezTo>
                  <a:pt x="2611272" y="1355677"/>
                  <a:pt x="2629075" y="1345743"/>
                  <a:pt x="2647666" y="1337480"/>
                </a:cubicBezTo>
                <a:cubicBezTo>
                  <a:pt x="2670053" y="1327530"/>
                  <a:pt x="2695130" y="1323169"/>
                  <a:pt x="2715905" y="1310185"/>
                </a:cubicBezTo>
                <a:cubicBezTo>
                  <a:pt x="2756925" y="1284547"/>
                  <a:pt x="2785437" y="1219858"/>
                  <a:pt x="2811439" y="1187355"/>
                </a:cubicBezTo>
                <a:lnTo>
                  <a:pt x="2866030" y="1119116"/>
                </a:lnTo>
                <a:cubicBezTo>
                  <a:pt x="2870579" y="1105468"/>
                  <a:pt x="2872053" y="1090372"/>
                  <a:pt x="2879678" y="1078173"/>
                </a:cubicBezTo>
                <a:cubicBezTo>
                  <a:pt x="2920150" y="1013419"/>
                  <a:pt x="2933086" y="1010821"/>
                  <a:pt x="2988860" y="968991"/>
                </a:cubicBezTo>
                <a:cubicBezTo>
                  <a:pt x="2993409" y="955343"/>
                  <a:pt x="2991152" y="936879"/>
                  <a:pt x="3002508" y="928047"/>
                </a:cubicBezTo>
                <a:cubicBezTo>
                  <a:pt x="3091076" y="859160"/>
                  <a:pt x="3140311" y="870594"/>
                  <a:pt x="3248167" y="859809"/>
                </a:cubicBezTo>
                <a:cubicBezTo>
                  <a:pt x="3366448" y="864358"/>
                  <a:pt x="3485158" y="862408"/>
                  <a:pt x="3603009" y="873456"/>
                </a:cubicBezTo>
                <a:cubicBezTo>
                  <a:pt x="3603012" y="873456"/>
                  <a:pt x="3705366" y="907576"/>
                  <a:pt x="3725839" y="914400"/>
                </a:cubicBezTo>
                <a:cubicBezTo>
                  <a:pt x="3766782" y="928048"/>
                  <a:pt x="3810067" y="936042"/>
                  <a:pt x="3848669" y="955343"/>
                </a:cubicBezTo>
                <a:cubicBezTo>
                  <a:pt x="3979763" y="1020890"/>
                  <a:pt x="3920071" y="994823"/>
                  <a:pt x="4026090" y="1037229"/>
                </a:cubicBezTo>
                <a:cubicBezTo>
                  <a:pt x="4103518" y="1114659"/>
                  <a:pt x="4030225" y="1048546"/>
                  <a:pt x="4162567" y="1132764"/>
                </a:cubicBezTo>
                <a:cubicBezTo>
                  <a:pt x="4337246" y="1243923"/>
                  <a:pt x="4019272" y="1074764"/>
                  <a:pt x="4353636" y="1241946"/>
                </a:cubicBezTo>
                <a:cubicBezTo>
                  <a:pt x="4390030" y="1260143"/>
                  <a:pt x="4422682" y="1289848"/>
                  <a:pt x="4462818" y="1296537"/>
                </a:cubicBezTo>
                <a:cubicBezTo>
                  <a:pt x="4490114" y="1301086"/>
                  <a:pt x="4517647" y="1304387"/>
                  <a:pt x="4544705" y="1310185"/>
                </a:cubicBezTo>
                <a:cubicBezTo>
                  <a:pt x="4581386" y="1318045"/>
                  <a:pt x="4617493" y="1328382"/>
                  <a:pt x="4653887" y="1337480"/>
                </a:cubicBezTo>
                <a:cubicBezTo>
                  <a:pt x="4672084" y="1342029"/>
                  <a:pt x="4689909" y="1348475"/>
                  <a:pt x="4708478" y="1351128"/>
                </a:cubicBezTo>
                <a:cubicBezTo>
                  <a:pt x="4740323" y="1355677"/>
                  <a:pt x="4772041" y="1361224"/>
                  <a:pt x="4804012" y="1364776"/>
                </a:cubicBezTo>
                <a:cubicBezTo>
                  <a:pt x="5103958" y="1398103"/>
                  <a:pt x="5464599" y="1396334"/>
                  <a:pt x="5732060" y="1405719"/>
                </a:cubicBezTo>
                <a:cubicBezTo>
                  <a:pt x="5863988" y="1401170"/>
                  <a:pt x="5996797" y="1407956"/>
                  <a:pt x="6127845" y="1392071"/>
                </a:cubicBezTo>
                <a:cubicBezTo>
                  <a:pt x="6150426" y="1389334"/>
                  <a:pt x="6162552" y="1362175"/>
                  <a:pt x="6182436" y="1351128"/>
                </a:cubicBezTo>
                <a:cubicBezTo>
                  <a:pt x="6203852" y="1339230"/>
                  <a:pt x="6229259" y="1335730"/>
                  <a:pt x="6250675" y="1323832"/>
                </a:cubicBezTo>
                <a:cubicBezTo>
                  <a:pt x="6569524" y="1146693"/>
                  <a:pt x="6063119" y="1403960"/>
                  <a:pt x="6359857" y="1255594"/>
                </a:cubicBezTo>
                <a:cubicBezTo>
                  <a:pt x="6378054" y="1237397"/>
                  <a:pt x="6394909" y="1217751"/>
                  <a:pt x="6414448" y="1201003"/>
                </a:cubicBezTo>
                <a:cubicBezTo>
                  <a:pt x="6426902" y="1190328"/>
                  <a:pt x="6443793" y="1185305"/>
                  <a:pt x="6455391" y="1173707"/>
                </a:cubicBezTo>
                <a:cubicBezTo>
                  <a:pt x="6475989" y="1153109"/>
                  <a:pt x="6490298" y="1126941"/>
                  <a:pt x="6509982" y="1105468"/>
                </a:cubicBezTo>
                <a:cubicBezTo>
                  <a:pt x="6599829" y="1007453"/>
                  <a:pt x="6614451" y="1005535"/>
                  <a:pt x="6714699" y="914400"/>
                </a:cubicBezTo>
                <a:cubicBezTo>
                  <a:pt x="6799349" y="837445"/>
                  <a:pt x="6707472" y="904882"/>
                  <a:pt x="6810233" y="846161"/>
                </a:cubicBezTo>
                <a:cubicBezTo>
                  <a:pt x="6824474" y="838023"/>
                  <a:pt x="6836035" y="825174"/>
                  <a:pt x="6851176" y="818865"/>
                </a:cubicBezTo>
                <a:cubicBezTo>
                  <a:pt x="6994192" y="759275"/>
                  <a:pt x="7001770" y="776071"/>
                  <a:pt x="7178723" y="764274"/>
                </a:cubicBezTo>
                <a:cubicBezTo>
                  <a:pt x="7256060" y="768823"/>
                  <a:pt x="7334121" y="766430"/>
                  <a:pt x="7410735" y="777922"/>
                </a:cubicBezTo>
                <a:cubicBezTo>
                  <a:pt x="7426956" y="780355"/>
                  <a:pt x="7438556" y="795376"/>
                  <a:pt x="7451678" y="805218"/>
                </a:cubicBezTo>
                <a:cubicBezTo>
                  <a:pt x="7474982" y="822696"/>
                  <a:pt x="7496053" y="843104"/>
                  <a:pt x="7519917" y="859809"/>
                </a:cubicBezTo>
                <a:cubicBezTo>
                  <a:pt x="7596933" y="913720"/>
                  <a:pt x="7569353" y="883238"/>
                  <a:pt x="7629099" y="928047"/>
                </a:cubicBezTo>
                <a:cubicBezTo>
                  <a:pt x="7670595" y="959169"/>
                  <a:pt x="7708771" y="994810"/>
                  <a:pt x="7751929" y="1023582"/>
                </a:cubicBezTo>
                <a:cubicBezTo>
                  <a:pt x="7765577" y="1032680"/>
                  <a:pt x="7778201" y="1043542"/>
                  <a:pt x="7792872" y="1050877"/>
                </a:cubicBezTo>
                <a:cubicBezTo>
                  <a:pt x="7805739" y="1057311"/>
                  <a:pt x="7820167" y="1059976"/>
                  <a:pt x="7833815" y="1064525"/>
                </a:cubicBezTo>
                <a:cubicBezTo>
                  <a:pt x="7852012" y="1078173"/>
                  <a:pt x="7868061" y="1095296"/>
                  <a:pt x="7888406" y="1105468"/>
                </a:cubicBezTo>
                <a:cubicBezTo>
                  <a:pt x="7905183" y="1113856"/>
                  <a:pt x="7924962" y="1113963"/>
                  <a:pt x="7942997" y="1119116"/>
                </a:cubicBezTo>
                <a:cubicBezTo>
                  <a:pt x="7956830" y="1123068"/>
                  <a:pt x="7970293" y="1128215"/>
                  <a:pt x="7983941" y="1132764"/>
                </a:cubicBezTo>
                <a:cubicBezTo>
                  <a:pt x="8052180" y="1123665"/>
                  <a:pt x="8123010" y="1126199"/>
                  <a:pt x="8188657" y="1105468"/>
                </a:cubicBezTo>
                <a:cubicBezTo>
                  <a:pt x="8213197" y="1097719"/>
                  <a:pt x="8226151" y="1070111"/>
                  <a:pt x="8243248" y="1050877"/>
                </a:cubicBezTo>
                <a:cubicBezTo>
                  <a:pt x="8347124" y="934017"/>
                  <a:pt x="8259266" y="1031555"/>
                  <a:pt x="8325135" y="928047"/>
                </a:cubicBezTo>
                <a:cubicBezTo>
                  <a:pt x="8346145" y="895031"/>
                  <a:pt x="8370627" y="864358"/>
                  <a:pt x="8393373" y="832513"/>
                </a:cubicBezTo>
                <a:cubicBezTo>
                  <a:pt x="8397922" y="818865"/>
                  <a:pt x="8401354" y="804793"/>
                  <a:pt x="8407021" y="791570"/>
                </a:cubicBezTo>
                <a:cubicBezTo>
                  <a:pt x="8442694" y="708336"/>
                  <a:pt x="8429867" y="763975"/>
                  <a:pt x="8461612" y="668740"/>
                </a:cubicBezTo>
                <a:cubicBezTo>
                  <a:pt x="8467543" y="650945"/>
                  <a:pt x="8470711" y="632346"/>
                  <a:pt x="8475260" y="614149"/>
                </a:cubicBezTo>
                <a:cubicBezTo>
                  <a:pt x="8471345" y="575003"/>
                  <a:pt x="8472557" y="485914"/>
                  <a:pt x="8447964" y="436728"/>
                </a:cubicBezTo>
                <a:cubicBezTo>
                  <a:pt x="8440629" y="422057"/>
                  <a:pt x="8429362" y="409694"/>
                  <a:pt x="8420669" y="395785"/>
                </a:cubicBezTo>
                <a:cubicBezTo>
                  <a:pt x="8387674" y="342992"/>
                  <a:pt x="8377928" y="309910"/>
                  <a:pt x="8325135" y="272955"/>
                </a:cubicBezTo>
                <a:cubicBezTo>
                  <a:pt x="8201578" y="186466"/>
                  <a:pt x="8285777" y="260100"/>
                  <a:pt x="8202305" y="218364"/>
                </a:cubicBezTo>
                <a:cubicBezTo>
                  <a:pt x="8096487" y="165454"/>
                  <a:pt x="8223321" y="211720"/>
                  <a:pt x="8120418" y="177421"/>
                </a:cubicBezTo>
                <a:cubicBezTo>
                  <a:pt x="8086280" y="178559"/>
                  <a:pt x="7658368" y="186887"/>
                  <a:pt x="7533564" y="204716"/>
                </a:cubicBezTo>
                <a:cubicBezTo>
                  <a:pt x="7496427" y="210021"/>
                  <a:pt x="7461742" y="228616"/>
                  <a:pt x="7424382" y="232012"/>
                </a:cubicBezTo>
                <a:lnTo>
                  <a:pt x="7274257" y="245659"/>
                </a:lnTo>
                <a:lnTo>
                  <a:pt x="6441744" y="232012"/>
                </a:lnTo>
                <a:cubicBezTo>
                  <a:pt x="6360390" y="229619"/>
                  <a:pt x="6358321" y="218056"/>
                  <a:pt x="6291618" y="204716"/>
                </a:cubicBezTo>
                <a:cubicBezTo>
                  <a:pt x="6036571" y="153707"/>
                  <a:pt x="6241000" y="202298"/>
                  <a:pt x="6032311" y="150125"/>
                </a:cubicBezTo>
                <a:cubicBezTo>
                  <a:pt x="6018663" y="141026"/>
                  <a:pt x="6006444" y="129290"/>
                  <a:pt x="5991367" y="122829"/>
                </a:cubicBezTo>
                <a:cubicBezTo>
                  <a:pt x="5974127" y="115440"/>
                  <a:pt x="5954811" y="114335"/>
                  <a:pt x="5936776" y="109182"/>
                </a:cubicBezTo>
                <a:cubicBezTo>
                  <a:pt x="5922944" y="105230"/>
                  <a:pt x="5909353" y="100450"/>
                  <a:pt x="5895833" y="95534"/>
                </a:cubicBezTo>
                <a:cubicBezTo>
                  <a:pt x="5859304" y="82251"/>
                  <a:pt x="5824359" y="64018"/>
                  <a:pt x="5786651" y="54591"/>
                </a:cubicBezTo>
                <a:cubicBezTo>
                  <a:pt x="5402328" y="-41490"/>
                  <a:pt x="5775287" y="78097"/>
                  <a:pt x="5540991" y="0"/>
                </a:cubicBezTo>
                <a:cubicBezTo>
                  <a:pt x="5447294" y="10410"/>
                  <a:pt x="5416923" y="5099"/>
                  <a:pt x="5336275" y="40943"/>
                </a:cubicBezTo>
                <a:cubicBezTo>
                  <a:pt x="5321286" y="47605"/>
                  <a:pt x="5309573" y="60100"/>
                  <a:pt x="5295332" y="68238"/>
                </a:cubicBezTo>
                <a:cubicBezTo>
                  <a:pt x="5180742" y="133718"/>
                  <a:pt x="5293370" y="66649"/>
                  <a:pt x="5199797" y="109182"/>
                </a:cubicBezTo>
                <a:cubicBezTo>
                  <a:pt x="5162754" y="126020"/>
                  <a:pt x="5127487" y="146566"/>
                  <a:pt x="5090615" y="163773"/>
                </a:cubicBezTo>
                <a:cubicBezTo>
                  <a:pt x="5059219" y="178424"/>
                  <a:pt x="5026621" y="190379"/>
                  <a:pt x="4995081" y="204716"/>
                </a:cubicBezTo>
                <a:cubicBezTo>
                  <a:pt x="4976560" y="213135"/>
                  <a:pt x="4959791" y="225578"/>
                  <a:pt x="4940490" y="232012"/>
                </a:cubicBezTo>
                <a:cubicBezTo>
                  <a:pt x="4827971" y="269518"/>
                  <a:pt x="4807222" y="270145"/>
                  <a:pt x="4708478" y="286603"/>
                </a:cubicBezTo>
                <a:cubicBezTo>
                  <a:pt x="4676633" y="300251"/>
                  <a:pt x="4644255" y="312715"/>
                  <a:pt x="4612944" y="327546"/>
                </a:cubicBezTo>
                <a:cubicBezTo>
                  <a:pt x="4557784" y="353674"/>
                  <a:pt x="4506442" y="388332"/>
                  <a:pt x="4449170" y="409432"/>
                </a:cubicBezTo>
                <a:cubicBezTo>
                  <a:pt x="4418985" y="420553"/>
                  <a:pt x="4385481" y="418531"/>
                  <a:pt x="4353636" y="423080"/>
                </a:cubicBezTo>
                <a:cubicBezTo>
                  <a:pt x="4326341" y="432179"/>
                  <a:pt x="4299785" y="443906"/>
                  <a:pt x="4271750" y="450376"/>
                </a:cubicBezTo>
                <a:cubicBezTo>
                  <a:pt x="4240406" y="457609"/>
                  <a:pt x="4207759" y="457714"/>
                  <a:pt x="4176215" y="464023"/>
                </a:cubicBezTo>
                <a:cubicBezTo>
                  <a:pt x="4139429" y="471380"/>
                  <a:pt x="4103427" y="482220"/>
                  <a:pt x="4067033" y="491319"/>
                </a:cubicBezTo>
                <a:cubicBezTo>
                  <a:pt x="4032991" y="487391"/>
                  <a:pt x="3740719" y="478287"/>
                  <a:pt x="3630305" y="423080"/>
                </a:cubicBezTo>
                <a:cubicBezTo>
                  <a:pt x="3573777" y="394816"/>
                  <a:pt x="3521616" y="358531"/>
                  <a:pt x="3466532" y="327546"/>
                </a:cubicBezTo>
                <a:cubicBezTo>
                  <a:pt x="3448800" y="317572"/>
                  <a:pt x="3429105" y="311173"/>
                  <a:pt x="3411941" y="300250"/>
                </a:cubicBezTo>
                <a:cubicBezTo>
                  <a:pt x="3283260" y="218363"/>
                  <a:pt x="3347642" y="240365"/>
                  <a:pt x="3207224" y="163773"/>
                </a:cubicBezTo>
                <a:cubicBezTo>
                  <a:pt x="3194595" y="156884"/>
                  <a:pt x="3179148" y="156559"/>
                  <a:pt x="3166281" y="150125"/>
                </a:cubicBezTo>
                <a:cubicBezTo>
                  <a:pt x="3151610" y="142789"/>
                  <a:pt x="3140647" y="128717"/>
                  <a:pt x="3125338" y="122829"/>
                </a:cubicBezTo>
                <a:cubicBezTo>
                  <a:pt x="2998665" y="74108"/>
                  <a:pt x="2984528" y="81453"/>
                  <a:pt x="2852382" y="68238"/>
                </a:cubicBezTo>
                <a:cubicBezTo>
                  <a:pt x="2674961" y="72787"/>
                  <a:pt x="2496870" y="65818"/>
                  <a:pt x="2320120" y="81886"/>
                </a:cubicBezTo>
                <a:cubicBezTo>
                  <a:pt x="2245400" y="88679"/>
                  <a:pt x="2174918" y="119849"/>
                  <a:pt x="2101755" y="136477"/>
                </a:cubicBezTo>
                <a:cubicBezTo>
                  <a:pt x="2019052" y="155273"/>
                  <a:pt x="2011326" y="146375"/>
                  <a:pt x="1924335" y="163773"/>
                </a:cubicBezTo>
                <a:cubicBezTo>
                  <a:pt x="1864819" y="175676"/>
                  <a:pt x="1806054" y="191068"/>
                  <a:pt x="1746914" y="204716"/>
                </a:cubicBezTo>
                <a:cubicBezTo>
                  <a:pt x="1701421" y="232012"/>
                  <a:pt x="1659041" y="265338"/>
                  <a:pt x="1610436" y="286603"/>
                </a:cubicBezTo>
                <a:cubicBezTo>
                  <a:pt x="1585084" y="297694"/>
                  <a:pt x="1554460" y="290534"/>
                  <a:pt x="1528550" y="300250"/>
                </a:cubicBezTo>
                <a:cubicBezTo>
                  <a:pt x="1480926" y="318109"/>
                  <a:pt x="1439296" y="349599"/>
                  <a:pt x="1392072" y="368489"/>
                </a:cubicBezTo>
                <a:cubicBezTo>
                  <a:pt x="1369326" y="377588"/>
                  <a:pt x="1344217" y="382196"/>
                  <a:pt x="1323833" y="395785"/>
                </a:cubicBezTo>
                <a:cubicBezTo>
                  <a:pt x="1275359" y="428101"/>
                  <a:pt x="1235830" y="472651"/>
                  <a:pt x="1187355" y="504967"/>
                </a:cubicBezTo>
                <a:cubicBezTo>
                  <a:pt x="1045709" y="599396"/>
                  <a:pt x="1264994" y="455653"/>
                  <a:pt x="1091821" y="559558"/>
                </a:cubicBezTo>
                <a:cubicBezTo>
                  <a:pt x="1063691" y="576436"/>
                  <a:pt x="1038734" y="598440"/>
                  <a:pt x="1009935" y="614149"/>
                </a:cubicBezTo>
                <a:cubicBezTo>
                  <a:pt x="988428" y="625880"/>
                  <a:pt x="963608" y="630488"/>
                  <a:pt x="941696" y="641444"/>
                </a:cubicBezTo>
                <a:cubicBezTo>
                  <a:pt x="927025" y="648779"/>
                  <a:pt x="915424" y="661405"/>
                  <a:pt x="900753" y="668740"/>
                </a:cubicBezTo>
                <a:cubicBezTo>
                  <a:pt x="878841" y="679696"/>
                  <a:pt x="854426" y="685079"/>
                  <a:pt x="832514" y="696035"/>
                </a:cubicBezTo>
                <a:cubicBezTo>
                  <a:pt x="817843" y="703371"/>
                  <a:pt x="807281" y="718618"/>
                  <a:pt x="791570" y="723331"/>
                </a:cubicBezTo>
                <a:cubicBezTo>
                  <a:pt x="760759" y="732575"/>
                  <a:pt x="727881" y="732430"/>
                  <a:pt x="696036" y="736979"/>
                </a:cubicBezTo>
                <a:cubicBezTo>
                  <a:pt x="576646" y="729020"/>
                  <a:pt x="503791" y="729321"/>
                  <a:pt x="395785" y="709683"/>
                </a:cubicBezTo>
                <a:cubicBezTo>
                  <a:pt x="377331" y="706328"/>
                  <a:pt x="359391" y="700584"/>
                  <a:pt x="341194" y="696035"/>
                </a:cubicBezTo>
                <a:cubicBezTo>
                  <a:pt x="277505" y="700584"/>
                  <a:pt x="213006" y="698586"/>
                  <a:pt x="150126" y="709683"/>
                </a:cubicBezTo>
                <a:cubicBezTo>
                  <a:pt x="133973" y="712534"/>
                  <a:pt x="124171" y="730317"/>
                  <a:pt x="109182" y="736979"/>
                </a:cubicBezTo>
                <a:cubicBezTo>
                  <a:pt x="31584" y="771467"/>
                  <a:pt x="0" y="698310"/>
                  <a:pt x="0" y="73697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Bernard MT Condensed" panose="02050806060905020404" pitchFamily="18" charset="0"/>
              </a:rPr>
              <a:t>Análisis </a:t>
            </a:r>
            <a:r>
              <a:rPr lang="es-MX" sz="4000" b="1" dirty="0">
                <a:latin typeface="Bernard MT Condensed" panose="02050806060905020404" pitchFamily="18" charset="0"/>
              </a:rPr>
              <a:t>y síntesis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30197" y="1988840"/>
            <a:ext cx="74888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enseñanza, el aprendizaje de aprender por  “Trabajo por Proyectos” es una metodología de adquisición de conocimiento y competencias mediante la elaboración de proyectos que dan la respuesta a problemas o retos de la vida, esta pretende darle estrategias  y herramientas para que los niños los resuelvan. Esta estrategia quiere hacerlos competentes ya que es practico e interactivo , desarrollar  su autonomía , responsabilidad, creatividad, toma de decisiones como el trabajo en equipo; ser conscientes de sus pensamientos , de su capacidad de imaginar y generar ideas ya que ellos generan en si su aprendizaje significativo. El trabajo por proyectos tiene sus etapas, el tiempo; así como el tipo de proyectos que se pueden trabajar.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5941" y="4989661"/>
            <a:ext cx="65501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Bernard MT Condensed" panose="02050806060905020404" pitchFamily="18" charset="0"/>
              </a:rPr>
              <a:t>Fuentes: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hlinkClick r:id="rId3"/>
              </a:rPr>
              <a:t>https://www.oitcinterfor.org/general/trabajo-proyecto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4"/>
              </a:rPr>
              <a:t>http://descargas.pntic.mec.es/cedec/guia_materiales/contenidos/guia/producto__</a:t>
            </a:r>
            <a:r>
              <a:rPr lang="es-MX" sz="1200" dirty="0" smtClean="0">
                <a:hlinkClick r:id="rId4"/>
              </a:rPr>
              <a:t>proceso_final.html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5"/>
              </a:rPr>
              <a:t>https://</a:t>
            </a:r>
            <a:r>
              <a:rPr lang="es-MX" sz="1200" dirty="0" smtClean="0">
                <a:hlinkClick r:id="rId5"/>
              </a:rPr>
              <a:t>es.slideshare.net/reijacalex25/proyecto-de-aula-3289251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6"/>
              </a:rPr>
              <a:t>https://blogs.imf-formacion.com/blog/corporativo/educacion-imf/que-aporta-el-aprendizaje-basado-en-proyectos-abp-al-docente</a:t>
            </a:r>
            <a:r>
              <a:rPr lang="es-MX" sz="1200" dirty="0" smtClean="0">
                <a:hlinkClick r:id="rId6"/>
              </a:rPr>
              <a:t>/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7"/>
              </a:rPr>
              <a:t>https://</a:t>
            </a:r>
            <a:r>
              <a:rPr lang="es-MX" sz="1200" dirty="0" smtClean="0">
                <a:hlinkClick r:id="rId7"/>
              </a:rPr>
              <a:t>www.revistahypatia.org/colaboraciones/ciencia/item/48-que-es-un-proyecto-cientifico.html</a:t>
            </a:r>
            <a:endParaRPr lang="es-MX" sz="1200" dirty="0" smtClean="0"/>
          </a:p>
          <a:p>
            <a:endParaRPr lang="es-MX" sz="1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956</Words>
  <Application>Microsoft Office PowerPoint</Application>
  <PresentationFormat>Presentación en pantalla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Bernard MT Condensed</vt:lpstr>
      <vt:lpstr>Calibri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Juridico</cp:lastModifiedBy>
  <cp:revision>15</cp:revision>
  <dcterms:created xsi:type="dcterms:W3CDTF">2020-05-25T19:02:23Z</dcterms:created>
  <dcterms:modified xsi:type="dcterms:W3CDTF">2020-05-26T01:41:36Z</dcterms:modified>
</cp:coreProperties>
</file>