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D92CEC5-F532-423C-AFC4-A38FA95B3618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4D1D3CD-93F5-4FDE-AFB4-59CD715EF5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351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CEC5-F532-423C-AFC4-A38FA95B3618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D3CD-93F5-4FDE-AFB4-59CD715EF5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62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CEC5-F532-423C-AFC4-A38FA95B3618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D3CD-93F5-4FDE-AFB4-59CD715EF5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237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CEC5-F532-423C-AFC4-A38FA95B3618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D3CD-93F5-4FDE-AFB4-59CD715EF5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455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CEC5-F532-423C-AFC4-A38FA95B3618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D3CD-93F5-4FDE-AFB4-59CD715EF5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102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CEC5-F532-423C-AFC4-A38FA95B3618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D3CD-93F5-4FDE-AFB4-59CD715EF5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982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CEC5-F532-423C-AFC4-A38FA95B3618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D3CD-93F5-4FDE-AFB4-59CD715EF5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257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CEC5-F532-423C-AFC4-A38FA95B3618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D3CD-93F5-4FDE-AFB4-59CD715EF5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084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CEC5-F532-423C-AFC4-A38FA95B3618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D3CD-93F5-4FDE-AFB4-59CD715EF5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697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CEC5-F532-423C-AFC4-A38FA95B3618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4D1D3CD-93F5-4FDE-AFB4-59CD715EF5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110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7D92CEC5-F532-423C-AFC4-A38FA95B3618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4D1D3CD-93F5-4FDE-AFB4-59CD715EF5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4443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7D92CEC5-F532-423C-AFC4-A38FA95B3618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4D1D3CD-93F5-4FDE-AFB4-59CD715EF5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102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zul cielo (con imágenes) | Fondo verde agua, Fondos de pantalla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293620" y="276056"/>
            <a:ext cx="76047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/>
              <a:t>ESCUELA NORMAL DE EDUCACIÓN PREESCOLAR</a:t>
            </a:r>
          </a:p>
          <a:p>
            <a:pPr algn="ctr"/>
            <a:r>
              <a:rPr lang="es-MX" sz="2400" dirty="0" smtClean="0"/>
              <a:t>LICENCIATURA EN EDUCACIÓN PREESCOLAR</a:t>
            </a:r>
          </a:p>
          <a:p>
            <a:pPr algn="ctr"/>
            <a:r>
              <a:rPr lang="es-MX" sz="2400" dirty="0" smtClean="0"/>
              <a:t>CICLO ESCOLAR 2019-2020</a:t>
            </a:r>
          </a:p>
          <a:p>
            <a:pPr algn="ctr"/>
            <a:endParaRPr lang="es-MX" sz="2400" dirty="0" smtClean="0"/>
          </a:p>
          <a:p>
            <a:pPr algn="ctr"/>
            <a:endParaRPr lang="es-MX" sz="2400" dirty="0" smtClean="0"/>
          </a:p>
          <a:p>
            <a:pPr algn="ctr"/>
            <a:endParaRPr lang="es-MX" sz="2400" dirty="0"/>
          </a:p>
          <a:p>
            <a:pPr algn="ctr"/>
            <a:endParaRPr lang="es-MX" sz="2400" dirty="0" smtClean="0"/>
          </a:p>
          <a:p>
            <a:pPr algn="ctr"/>
            <a:endParaRPr lang="es-MX" sz="2400" dirty="0" smtClean="0"/>
          </a:p>
          <a:p>
            <a:pPr algn="ctr"/>
            <a:r>
              <a:rPr lang="es-MX" sz="2400" b="1" dirty="0" smtClean="0"/>
              <a:t>CURSO: </a:t>
            </a:r>
          </a:p>
          <a:p>
            <a:pPr algn="ctr"/>
            <a:r>
              <a:rPr lang="es-MX" sz="2400" dirty="0" smtClean="0"/>
              <a:t>TUTORÍA</a:t>
            </a:r>
          </a:p>
          <a:p>
            <a:pPr algn="ctr"/>
            <a:r>
              <a:rPr lang="es-MX" sz="2400" dirty="0" smtClean="0"/>
              <a:t> </a:t>
            </a:r>
            <a:r>
              <a:rPr lang="es-MX" sz="2400" b="1" dirty="0" smtClean="0"/>
              <a:t>MAESTRA: </a:t>
            </a:r>
          </a:p>
          <a:p>
            <a:pPr algn="ctr"/>
            <a:r>
              <a:rPr lang="es-MX" sz="2400" dirty="0" smtClean="0"/>
              <a:t>MARÍA </a:t>
            </a:r>
            <a:r>
              <a:rPr lang="es-MX" sz="2400" dirty="0" err="1" smtClean="0"/>
              <a:t>EFIGENIA</a:t>
            </a:r>
            <a:r>
              <a:rPr lang="es-MX" sz="2400" dirty="0" smtClean="0"/>
              <a:t> MAURY ARREDONDO</a:t>
            </a:r>
          </a:p>
          <a:p>
            <a:pPr algn="ctr"/>
            <a:r>
              <a:rPr lang="es-MX" sz="2400" b="1" dirty="0" smtClean="0"/>
              <a:t>“MANEJO DE EMOCIONES”</a:t>
            </a:r>
          </a:p>
          <a:p>
            <a:pPr algn="ctr"/>
            <a:r>
              <a:rPr lang="es-MX" sz="2400" b="1" dirty="0" smtClean="0"/>
              <a:t>ALUMNA: </a:t>
            </a:r>
          </a:p>
          <a:p>
            <a:pPr algn="ctr"/>
            <a:r>
              <a:rPr lang="es-MX" sz="2400" dirty="0" smtClean="0"/>
              <a:t>FERNANDA GONZÁLEZ MÉNDEZ</a:t>
            </a:r>
          </a:p>
          <a:p>
            <a:pPr algn="ctr"/>
            <a:r>
              <a:rPr lang="es-MX" sz="2400" dirty="0" smtClean="0"/>
              <a:t>3 “A”        NL: 9</a:t>
            </a:r>
            <a:endParaRPr lang="es-MX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508" y="1828755"/>
            <a:ext cx="1048983" cy="120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5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zul cielo (con imágenes) | Fondo verde agua, Fondos de pantalla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006" y="-465780"/>
            <a:ext cx="5663987" cy="251581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05606" y="2198486"/>
            <a:ext cx="71861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Esta técnica sirve para aplicar antes, durante y después de alguna situación. Para su práctica es necesario seguir los siguientes pasos:</a:t>
            </a:r>
          </a:p>
          <a:p>
            <a:endParaRPr lang="es-MX" dirty="0" smtClean="0"/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Siéntate tranquilamente en una posición cómoda. Cierra los ojos.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Relaja lentamente todos los músculos de tu cuerpo, empezando con los dedos de los pies y relajando luego el resto del cuerpo hasta llegar a los músculos del cuello y la cabeza.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Una vez que hayas relajado todos los músculos de tu cuerpo, imagínate en un lugar pacífico y relajante (por ejemplo, acostado en una playa). Cualquiera que sea el lugar que elijas, imagínate totalmente relajado y despreocupado.</a:t>
            </a:r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Imagínate en ese lugar lo más claramente posible. Practica este ejercicio tan a menudo como sea posible, al menos una vez al día durante unos 10 minutos en cada ocasión.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098658" y="636279"/>
            <a:ext cx="39946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000" b="1" dirty="0" smtClean="0"/>
              <a:t>RELAJACIÓN MUSCULAR</a:t>
            </a:r>
            <a:endParaRPr lang="es-MX" sz="30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15549" r="7399"/>
          <a:stretch/>
        </p:blipFill>
        <p:spPr>
          <a:xfrm>
            <a:off x="7966155" y="2113743"/>
            <a:ext cx="3951399" cy="3449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07916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Metropolitano</Template>
  <TotalTime>10</TotalTime>
  <Words>185</Words>
  <Application>Microsoft Office PowerPoint</Application>
  <PresentationFormat>Panorámica</PresentationFormat>
  <Paragraphs>23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Calibri Light</vt:lpstr>
      <vt:lpstr>Metropolitana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Testing Program</dc:creator>
  <cp:lastModifiedBy>Testing Program</cp:lastModifiedBy>
  <cp:revision>3</cp:revision>
  <dcterms:created xsi:type="dcterms:W3CDTF">2020-05-28T17:34:52Z</dcterms:created>
  <dcterms:modified xsi:type="dcterms:W3CDTF">2020-05-28T17:45:01Z</dcterms:modified>
</cp:coreProperties>
</file>