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0" r:id="rId3"/>
    <p:sldId id="256" r:id="rId4"/>
    <p:sldId id="257" r:id="rId5"/>
    <p:sldId id="281" r:id="rId6"/>
    <p:sldId id="282" r:id="rId7"/>
    <p:sldId id="283" r:id="rId8"/>
    <p:sldId id="285" r:id="rId9"/>
    <p:sldId id="286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BB712-BC63-4A1B-8C05-75E6ED601C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966E06-BECF-4780-BA1F-59A4057A2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D144C5-2D9F-4DD2-B806-7045D878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32DE68-6BEB-4168-B740-D6677F65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65921C-836D-4DDF-895C-3C58618E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6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0DA7E-E9D4-40E5-97CC-E8AA24F3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FF8723-368E-4F64-8FA1-85A61E018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5AED79-47D9-4794-B92B-8B485C2E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DC3838-773A-4AA4-9038-036B7F1C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E957F-234B-4E17-9778-4605E655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08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972E71-6F52-4C40-B75D-1EED52CE7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040EEA-2359-4249-A59F-1803FB6FB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DBA4B9-76ED-4DE7-A842-A0F7E58F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13CE94-9BBD-4114-B093-3F44C30A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2B1929-C2A5-489B-B80A-F03EA4DF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68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F1870-5C47-477A-9E65-DCFBD6F1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1DDA6F-F9BB-419B-82FF-E394FAA71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546303-BC37-433B-9CCE-424B62FF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6A0AE9-B820-47CD-8A8D-E4ACF4E4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80E24F-896F-4B38-99F1-767445C06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184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3C9B4-87E8-4413-B82F-05A248AB7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2F1842-8CDB-4532-8525-3ED2143A3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BA6B1-449B-4A03-A5E5-FA42B703C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DB8F4D-4A4A-46EB-A8EE-548B93A9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F2ACD0-84B3-481E-93F4-66D8D36BF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33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8CCDB-E05E-4774-9CF6-0F526741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69016F-1495-430A-BDFF-53529CF64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328166-DEF2-4DEF-9341-A6FDEF1C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0C5E52-F02C-4FE7-B2C9-CF91CC0AA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2C5A32-4DFB-4C9A-ABEF-2DFB03BF7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32429E-E0D2-4B8D-860F-E321D0E8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45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74D48-3955-4298-9EA1-96ED34B0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6D03E1-B1EE-420F-8FF3-373A97935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BD7E22-1C20-4A53-A1A3-D0B15443D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661DF2-7C70-4EFA-96F5-1E5D391B30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CE7358-2157-4F7C-80A4-26CC603BB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14F32E-38FF-4285-93B6-1292AC36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90D293-7787-4EEF-BA03-690C4AD2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4E4BA0C-C074-4BAF-A737-CB8AE5E2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66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8C0BE-367F-4D0A-9E46-2142FCA7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26669E-C06B-4125-8E85-19251168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8B83E6-EAAA-4E00-A3BD-D00DE0CB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0E8E01-6E09-48C0-B768-0327A79D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91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8FECAE-9877-4B8A-9B16-8CAD8F2A0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EBFC86-2D8B-4463-A8A5-688F183B8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46693B-E7A2-462E-8A39-05FF41F8E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02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51205-C7B0-4350-8FF0-58E67EAA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65F6E5-471D-4BFB-9DE8-7FD6DB024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CD0A5B-7904-4B9C-8A8F-AD6F4A11C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C398FB-E0FF-4649-BD13-F89B2C14F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3F617D-5D11-420B-A54F-598E59C8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B623C2-3485-4977-80A4-8457BFFB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6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385710-65F5-499E-A883-F9D2F263E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1333C-A755-4B6A-8EE4-1A905B413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7C939A-AA5F-4A71-A386-88E6AA471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9E8B7C-4AB6-48AD-84C3-807DA5C98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06B8F3-D2EF-4885-819F-82AFFDFA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8D3243-723C-4697-B417-D7899A3F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5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716AB55-7948-4D57-ACA6-6CD9885E5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49957B-DAD1-402E-AA37-A3B7BF517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6ECDAF-00D6-4CD3-B98C-FC50E4619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EB685-7CB4-415A-BD8C-C8785B2E4FCE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904248-21C3-43EE-B362-F76814685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D4FDF3-5123-43D8-AE49-C55472E14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02A8C-E28F-4AF4-A57E-63C47CCC0F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BACD7-69B9-4B55-B388-D7E099040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455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err="1">
                <a:latin typeface="Century Gothic" panose="020B0502020202020204" pitchFamily="34" charset="0"/>
              </a:rPr>
              <a:t>Testing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  <a:r>
              <a:rPr lang="es-ES" dirty="0" err="1">
                <a:latin typeface="Century Gothic" panose="020B0502020202020204" pitchFamily="34" charset="0"/>
              </a:rPr>
              <a:t>Program</a:t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dirty="0">
                <a:latin typeface="Century Gothic" panose="020B0502020202020204" pitchFamily="34" charset="0"/>
              </a:rPr>
              <a:t>2016 Cloud</a:t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dirty="0">
                <a:latin typeface="Century Gothic" panose="020B0502020202020204" pitchFamily="34" charset="0"/>
              </a:rPr>
              <a:t>Excel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3DE6A9-FA72-4226-8FF7-1E16B3793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89829"/>
            <a:ext cx="9144000" cy="1655762"/>
          </a:xfrm>
        </p:spPr>
        <p:txBody>
          <a:bodyPr>
            <a:normAutofit/>
          </a:bodyPr>
          <a:lstStyle/>
          <a:p>
            <a:r>
              <a:rPr lang="es-ES" sz="2800" b="1" dirty="0"/>
              <a:t>Karla Cecilia Martínez Espinosa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88504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3A45385A-E75F-46CB-9988-FA9FD696E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015" y="2425967"/>
            <a:ext cx="7579270" cy="257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46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05057-AA54-4129-BA12-4F917617E3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3E1920-C794-4AF8-AF65-73DCA539BB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8797AC9-F9D9-4213-8E94-47637952BA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45"/>
          <a:stretch/>
        </p:blipFill>
        <p:spPr>
          <a:xfrm>
            <a:off x="0" y="1673"/>
            <a:ext cx="12192000" cy="639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5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17869-99F9-4C98-A645-EE7BF8B3C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F47B13-1906-4BC3-8764-CCCBFDAB1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AC52E3B-A922-4B7D-AD62-F98EC5E1C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1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46B21-D0C7-483E-8A1A-C79609B06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CFBE60-5CC2-497E-9E3A-F5F1B58E5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8541CD-7F7A-435F-8A34-61560EB33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84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94ABF-CB4D-489A-952C-6E6636D59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548501-C89B-4231-AFEC-DB32A4207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417D1C-1BFF-4A1F-A9A4-F4DCB76AD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89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25AEA-D93A-467D-82CB-1D6EF6659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DE0DF0-CE7B-4627-A67F-D3C7BE7C0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A793B1-E072-4AD3-AACD-4F41A9296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31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54B7D-D3D9-4B82-BE14-C2DF50CE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B4C2BA-AE06-4184-BDF4-384D64C08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753315A-C3E8-4222-B5A6-163746AE3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7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F8A75-CD89-4FAE-AC98-4C4EF310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D2A305-4707-40DF-A7B9-499941F45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E3EE41B-49AB-4057-9082-D4533FB33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76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11</Words>
  <Application>Microsoft Office PowerPoint</Application>
  <PresentationFormat>Panorámica</PresentationFormat>
  <Paragraphs>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Tema de Office</vt:lpstr>
      <vt:lpstr>Testing Program 2016 Cloud Excel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Karla Mtz</cp:lastModifiedBy>
  <cp:revision>10</cp:revision>
  <dcterms:created xsi:type="dcterms:W3CDTF">2020-06-05T03:17:04Z</dcterms:created>
  <dcterms:modified xsi:type="dcterms:W3CDTF">2020-06-30T00:29:20Z</dcterms:modified>
</cp:coreProperties>
</file>