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35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74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6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14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20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5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80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71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70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39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5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2977-10CC-49C3-89C7-FB046E52AAFE}" type="datetimeFigureOut">
              <a:rPr lang="es-MX" smtClean="0"/>
              <a:t>26/06/2020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20480-8C79-416B-89EA-C3D5729674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87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FA77A22-5220-44B1-99E6-268D5EEDA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2712" y="802326"/>
            <a:ext cx="3498574" cy="488933"/>
          </a:xfrm>
        </p:spPr>
        <p:txBody>
          <a:bodyPr>
            <a:noAutofit/>
          </a:bodyPr>
          <a:lstStyle/>
          <a:p>
            <a:r>
              <a:rPr lang="es-MX" sz="3200">
                <a:latin typeface="Century Gothic" panose="020B0502020202020204" pitchFamily="34" charset="0"/>
              </a:rPr>
              <a:t>Previa de </a:t>
            </a:r>
            <a:r>
              <a:rPr lang="es-MX" sz="3200" dirty="0">
                <a:latin typeface="Century Gothic" panose="020B0502020202020204" pitchFamily="34" charset="0"/>
              </a:rPr>
              <a:t>certificación.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112E279-3FEC-4465-9A75-20B019B3F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23" t="18374" r="10435" b="19275"/>
          <a:stretch/>
        </p:blipFill>
        <p:spPr>
          <a:xfrm>
            <a:off x="1133554" y="2054087"/>
            <a:ext cx="6876891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16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Espinoza</dc:creator>
  <cp:lastModifiedBy>Daniela Espinoza</cp:lastModifiedBy>
  <cp:revision>1</cp:revision>
  <dcterms:created xsi:type="dcterms:W3CDTF">2020-06-27T02:11:18Z</dcterms:created>
  <dcterms:modified xsi:type="dcterms:W3CDTF">2020-06-27T02:12:52Z</dcterms:modified>
</cp:coreProperties>
</file>