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0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1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4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4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0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6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1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8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5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7734F-C948-4FAC-8C3C-E9C17A6640FE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6EDBF-5209-4CDC-ABC1-81383EE3F0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9018" b="7768"/>
          <a:stretch/>
        </p:blipFill>
        <p:spPr>
          <a:xfrm>
            <a:off x="112940" y="535577"/>
            <a:ext cx="11904888" cy="556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8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</dc:creator>
  <cp:lastModifiedBy>Admin</cp:lastModifiedBy>
  <cp:revision>1</cp:revision>
  <dcterms:created xsi:type="dcterms:W3CDTF">2020-06-30T01:29:37Z</dcterms:created>
  <dcterms:modified xsi:type="dcterms:W3CDTF">2020-06-30T01:29:57Z</dcterms:modified>
</cp:coreProperties>
</file>