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9E24B4-8D44-47F8-AF15-37F4A1CAFC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192252-062B-44A1-AF13-CE34D57A9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DEA619-7EFC-4749-951D-4CB8968CD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E47C33-33E9-414B-9F4B-DE57C4AD2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E8D748-7006-49B7-9249-A0B05B91B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283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ED94F-4A43-4CFC-A3EA-37052092E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3999DA-E3F1-46D4-AB0A-A3CE50233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000AF6-589A-4A11-B4A7-F54665F7B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653CB7-DB56-4FDA-B876-D8AC9559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A18F74-E566-418B-BCED-58A9065B5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979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3FB8699-CBBC-42CE-8789-EA8DCD361D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94BDB6-A8FE-40CB-9812-EEC08CB62C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5FAD8D-0A9F-47BA-8297-72438A10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08841D-02E2-4550-91E9-A9EA89EF0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A9A277-261F-4EE0-A428-16FD9C102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29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120BB-160B-4DF6-8A6C-C6F70D1FA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CBBB0B-7C9A-47DA-9AEE-12AB76924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E61038-47CB-424D-9569-3CDF876F8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FDE9EB-B3E4-4202-8D7E-48890C333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85FAA2-9070-435E-8783-FFC5A7A96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206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784271-17F1-478C-AC6E-62B1F42C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56AC93-6883-4CBB-BAD3-942E1D2F8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CB5CA1-6937-4E98-B782-DF0712D9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5FB720-C09C-4E85-806F-0445579FD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552A7D-857B-4012-A70A-3D129B3D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544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E19D28-6619-40CF-8FF9-419CB555B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55D1C0-E85A-41A0-A035-343A949A87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3FB62E-B732-4CB7-8255-A94F1CF241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FD6B49-D7E8-41B6-98EA-A9446C50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806A250-AABA-47AC-A4B9-5EAAD342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C4AC15-4C8B-4ACA-B213-BD6373E86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21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0E13C3-6B7B-4DF5-9A5E-0B376A43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AD7597-66BE-44CB-BEE7-C02EB8C02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3B298C-5696-431E-9969-2130C1D9B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C0557D6-D476-48C3-ADC9-F4EB86724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00DC7C2-6BF3-46FF-9271-D3315710DE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7F5FEF2-F1C3-4848-85F3-96E0DD6E6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490B97E-F27A-465F-9DB4-6298275EF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D3D11F6-309E-4F5B-8A24-33D733B29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308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D8373-A8C0-4BCB-8A3C-399F5157E0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6E71F3-CAFF-43EB-92C1-50284063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2E2F65-2D4A-4604-B27C-5A4C4B86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3A99AC-E562-4F90-B5A4-852066C60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429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4D5B4F1-284B-4E53-9493-1EB509AE8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A36E9DC-78E1-4C63-AF7C-3219400B1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A180175-9EBA-4DDA-BF63-B3FADC294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100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8CA67-2E91-4983-8366-2CF9FEFF3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677DDD-C05C-41D5-AD40-B689C8164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227128-C87A-4F97-90C0-36FCEA203C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DC216B-632A-47C6-B503-B4253476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520D546-8300-43B8-B0AB-27E181DB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D4C068A-CE18-4549-8856-E55C017DD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8173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109030-B713-43A2-827B-45061FED8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DD6E75-9B64-46D8-8974-CB907D323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DDA4415-6FD1-4A60-8D78-6BD39FC20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B0F81E-48A9-4F16-AC76-5F25E2DA2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6D04407-644C-4164-9718-95D7C9E12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4AFDB6-060A-4D8A-B906-F508355E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321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1A510C-2D4F-4B84-8CE4-C7BAA960A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CF8500-73DC-4291-B54E-82829FF52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F98607-F5CD-4C19-B876-44D34C449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D8C15-356F-4446-8D29-CF76C0D6F2D1}" type="datetimeFigureOut">
              <a:rPr lang="es-MX" smtClean="0"/>
              <a:t>29/06/2020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6B9CE6-EF61-4F7D-969E-1A6B7B76E2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036F31-64A0-4E96-B4BE-2F2A820A77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201F0-E6BE-40EF-950F-02D5312D1F0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15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E6678A-98AE-41E8-9589-A952E80F9A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3BEDFF-79B5-4B19-A880-5A21065DA1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91DA380-24F3-46C3-93E8-FDF5B1DE7E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464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Libertad Hidalgo</dc:creator>
  <cp:lastModifiedBy>Libertad Hidalgo</cp:lastModifiedBy>
  <cp:revision>1</cp:revision>
  <dcterms:created xsi:type="dcterms:W3CDTF">2020-06-30T04:07:19Z</dcterms:created>
  <dcterms:modified xsi:type="dcterms:W3CDTF">2020-06-30T04:07:48Z</dcterms:modified>
</cp:coreProperties>
</file>