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6" r:id="rId3"/>
  </p:sldIdLst>
  <p:sldSz cx="12192000" cy="16256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38" d="100"/>
          <a:sy n="38" d="100"/>
        </p:scale>
        <p:origin x="46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3A595-B0A1-43EE-B0B8-2A67B6A95EAF}" type="datetimeFigureOut">
              <a:rPr lang="es-MX" smtClean="0"/>
              <a:t>11/06/2020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973D9-4CDE-4350-8164-EF65AB7FEF7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7972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3A595-B0A1-43EE-B0B8-2A67B6A95EAF}" type="datetimeFigureOut">
              <a:rPr lang="es-MX" smtClean="0"/>
              <a:t>11/06/2020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973D9-4CDE-4350-8164-EF65AB7FEF7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6035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3A595-B0A1-43EE-B0B8-2A67B6A95EAF}" type="datetimeFigureOut">
              <a:rPr lang="es-MX" smtClean="0"/>
              <a:t>11/06/2020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973D9-4CDE-4350-8164-EF65AB7FEF7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2796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3A595-B0A1-43EE-B0B8-2A67B6A95EAF}" type="datetimeFigureOut">
              <a:rPr lang="es-MX" smtClean="0"/>
              <a:t>11/06/2020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973D9-4CDE-4350-8164-EF65AB7FEF7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8412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3A595-B0A1-43EE-B0B8-2A67B6A95EAF}" type="datetimeFigureOut">
              <a:rPr lang="es-MX" smtClean="0"/>
              <a:t>11/06/2020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973D9-4CDE-4350-8164-EF65AB7FEF7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9122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3A595-B0A1-43EE-B0B8-2A67B6A95EAF}" type="datetimeFigureOut">
              <a:rPr lang="es-MX" smtClean="0"/>
              <a:t>11/06/2020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973D9-4CDE-4350-8164-EF65AB7FEF7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7272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3A595-B0A1-43EE-B0B8-2A67B6A95EAF}" type="datetimeFigureOut">
              <a:rPr lang="es-MX" smtClean="0"/>
              <a:t>11/06/2020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973D9-4CDE-4350-8164-EF65AB7FEF7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5865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3A595-B0A1-43EE-B0B8-2A67B6A95EAF}" type="datetimeFigureOut">
              <a:rPr lang="es-MX" smtClean="0"/>
              <a:t>11/06/2020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973D9-4CDE-4350-8164-EF65AB7FEF7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6405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3A595-B0A1-43EE-B0B8-2A67B6A95EAF}" type="datetimeFigureOut">
              <a:rPr lang="es-MX" smtClean="0"/>
              <a:t>11/06/2020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973D9-4CDE-4350-8164-EF65AB7FEF7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5789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3A595-B0A1-43EE-B0B8-2A67B6A95EAF}" type="datetimeFigureOut">
              <a:rPr lang="es-MX" smtClean="0"/>
              <a:t>11/06/2020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973D9-4CDE-4350-8164-EF65AB7FEF7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0275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3A595-B0A1-43EE-B0B8-2A67B6A95EAF}" type="datetimeFigureOut">
              <a:rPr lang="es-MX" smtClean="0"/>
              <a:t>11/06/2020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973D9-4CDE-4350-8164-EF65AB7FEF7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5334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3A595-B0A1-43EE-B0B8-2A67B6A95EAF}" type="datetimeFigureOut">
              <a:rPr lang="es-MX" smtClean="0"/>
              <a:t>11/06/2020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973D9-4CDE-4350-8164-EF65AB7FEF7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9974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pic>
        <p:nvPicPr>
          <p:cNvPr id="2049" name="Imagen 10" descr="Resultado de imagen para escudo de la ene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8463" y="1231106"/>
            <a:ext cx="3486287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092200" y="1538883"/>
            <a:ext cx="10849445" cy="13572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</a:t>
            </a:r>
            <a:endParaRPr kumimoji="0" 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</a:t>
            </a:r>
            <a:r>
              <a:rPr kumimoji="0" lang="es-MX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gency FB" panose="020B05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ESCUELA NORMAL DE EDUCACION PREESCOLAR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sz="4800" dirty="0">
              <a:latin typeface="Agency FB" panose="020B0503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gency FB" panose="020B0503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gency FB" panose="020B05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Nombre: Paola Davila Pe</a:t>
            </a:r>
            <a:r>
              <a:rPr kumimoji="0" lang="es-MX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ñ</a:t>
            </a:r>
            <a:r>
              <a:rPr kumimoji="0" lang="es-MX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gency FB" panose="020B05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sz="4000" dirty="0">
              <a:latin typeface="Agency FB" panose="020B0503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gency FB" panose="020B0503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gency FB" panose="020B05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Maestro: </a:t>
            </a:r>
            <a:r>
              <a:rPr kumimoji="0" lang="es-MX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gency FB" panose="020B05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María Elena Villarreal Márquez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sz="4000" dirty="0">
              <a:solidFill>
                <a:srgbClr val="000000"/>
              </a:solidFill>
              <a:latin typeface="Agency FB" panose="020B05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4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gency FB" panose="020B05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sz="4000" dirty="0">
              <a:solidFill>
                <a:srgbClr val="000000"/>
              </a:solidFill>
              <a:latin typeface="Agency FB" panose="020B0503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gency FB" panose="020B05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Materia: Planeaci</a:t>
            </a:r>
            <a:r>
              <a:rPr kumimoji="0" lang="es-MX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s-MX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gency FB" panose="020B05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 y Evaluación de la Ense</a:t>
            </a:r>
            <a:r>
              <a:rPr kumimoji="0" lang="es-MX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ñ</a:t>
            </a:r>
            <a:r>
              <a:rPr kumimoji="0" lang="es-MX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gency FB" panose="020B05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anza y el Aprendizaje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sz="4000" dirty="0" smtClean="0">
              <a:latin typeface="Agency FB" panose="020B05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sz="4000" dirty="0">
              <a:latin typeface="Agency FB" panose="020B05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gency FB" panose="020B05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gency FB" panose="020B05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Titulo: </a:t>
            </a:r>
            <a:r>
              <a:rPr kumimoji="0" lang="es-MX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s-MX" sz="4000" dirty="0" smtClean="0">
                <a:latin typeface="Agency FB" panose="020B05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RUBRICA</a:t>
            </a:r>
            <a:r>
              <a:rPr kumimoji="0" lang="es-MX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endParaRPr kumimoji="0" lang="es-MX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sz="4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gency FB" panose="020B05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Grado: 1                         Secci</a:t>
            </a:r>
            <a:r>
              <a:rPr kumimoji="0" lang="es-MX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s-MX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gency FB" panose="020B05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n: </a:t>
            </a:r>
            <a:r>
              <a:rPr kumimoji="0" lang="es-MX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kumimoji="0" lang="es-MX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gency FB" panose="020B05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kumimoji="0" lang="es-MX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endParaRPr kumimoji="0" 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51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9036885"/>
              </p:ext>
            </p:extLst>
          </p:nvPr>
        </p:nvGraphicFramePr>
        <p:xfrm>
          <a:off x="863600" y="1782355"/>
          <a:ext cx="10552379" cy="129975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62600"/>
                <a:gridCol w="1676400"/>
                <a:gridCol w="1574800"/>
                <a:gridCol w="1738579"/>
              </a:tblGrid>
              <a:tr h="561375"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/>
                        <a:t>𝐼𝓃𝒹𝒾𝒸𝒶𝒹𝑜𝓇𝑒𝓈</a:t>
                      </a:r>
                      <a:endParaRPr lang="es-MX" sz="2400" dirty="0"/>
                    </a:p>
                  </a:txBody>
                  <a:tcPr marL="288995" marR="288995" marT="144498" marB="14449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/>
                        <a:t>Logrado</a:t>
                      </a:r>
                      <a:r>
                        <a:rPr lang="es-MX" sz="2400" baseline="0" dirty="0" smtClean="0"/>
                        <a:t> </a:t>
                      </a:r>
                      <a:endParaRPr lang="es-MX" sz="2400" dirty="0"/>
                    </a:p>
                  </a:txBody>
                  <a:tcPr marL="288995" marR="288995" marT="144498" marB="144498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/>
                        <a:t>En </a:t>
                      </a:r>
                    </a:p>
                    <a:p>
                      <a:r>
                        <a:rPr lang="es-MX" sz="2400" dirty="0" smtClean="0"/>
                        <a:t>Proceso</a:t>
                      </a:r>
                      <a:endParaRPr lang="es-MX" sz="2400" dirty="0"/>
                    </a:p>
                  </a:txBody>
                  <a:tcPr marL="288995" marR="288995" marT="144498" marB="144498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/>
                        <a:t>No </a:t>
                      </a:r>
                    </a:p>
                    <a:p>
                      <a:r>
                        <a:rPr lang="es-MX" sz="2400" dirty="0" smtClean="0"/>
                        <a:t>Logrado</a:t>
                      </a:r>
                      <a:endParaRPr lang="es-MX" sz="2400" dirty="0"/>
                    </a:p>
                  </a:txBody>
                  <a:tcPr marL="288995" marR="288995" marT="144498" marB="144498">
                    <a:solidFill>
                      <a:srgbClr val="FF0000"/>
                    </a:solidFill>
                  </a:tcPr>
                </a:tc>
              </a:tr>
              <a:tr h="874971">
                <a:tc>
                  <a:txBody>
                    <a:bodyPr/>
                    <a:lstStyle/>
                    <a:p>
                      <a:r>
                        <a:rPr lang="es-MX" sz="2000" dirty="0" smtClean="0"/>
                        <a:t>Entrega actividades o productos</a:t>
                      </a:r>
                      <a:r>
                        <a:rPr lang="es-MX" sz="2000" baseline="0" dirty="0" smtClean="0"/>
                        <a:t> completos en tiempo y forma </a:t>
                      </a:r>
                      <a:endParaRPr lang="es-MX" sz="2000" dirty="0"/>
                    </a:p>
                  </a:txBody>
                  <a:tcPr marL="288995" marR="288995" marT="144498" marB="144498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2400" dirty="0"/>
                    </a:p>
                  </a:txBody>
                  <a:tcPr marL="288995" marR="288995" marT="144498" marB="144498"/>
                </a:tc>
                <a:tc>
                  <a:txBody>
                    <a:bodyPr/>
                    <a:lstStyle/>
                    <a:p>
                      <a:endParaRPr lang="es-MX" sz="2400" dirty="0"/>
                    </a:p>
                  </a:txBody>
                  <a:tcPr marL="288995" marR="288995" marT="144498" marB="144498"/>
                </a:tc>
                <a:tc>
                  <a:txBody>
                    <a:bodyPr/>
                    <a:lstStyle/>
                    <a:p>
                      <a:endParaRPr lang="es-MX" sz="2400" dirty="0"/>
                    </a:p>
                  </a:txBody>
                  <a:tcPr marL="288995" marR="288995" marT="144498" marB="144498"/>
                </a:tc>
              </a:tr>
              <a:tr h="561375">
                <a:tc>
                  <a:txBody>
                    <a:bodyPr/>
                    <a:lstStyle/>
                    <a:p>
                      <a:r>
                        <a:rPr lang="es-MX" sz="2000" dirty="0" smtClean="0"/>
                        <a:t>Trabaja de manera</a:t>
                      </a:r>
                      <a:r>
                        <a:rPr lang="es-MX" sz="2000" baseline="0" dirty="0" smtClean="0"/>
                        <a:t> colaborativa </a:t>
                      </a:r>
                      <a:endParaRPr lang="es-MX" sz="2000" dirty="0"/>
                    </a:p>
                  </a:txBody>
                  <a:tcPr marL="288995" marR="288995" marT="144498" marB="144498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2400" dirty="0"/>
                    </a:p>
                  </a:txBody>
                  <a:tcPr marL="288995" marR="288995" marT="144498" marB="144498"/>
                </a:tc>
                <a:tc>
                  <a:txBody>
                    <a:bodyPr/>
                    <a:lstStyle/>
                    <a:p>
                      <a:endParaRPr lang="es-MX" sz="2400"/>
                    </a:p>
                  </a:txBody>
                  <a:tcPr marL="288995" marR="288995" marT="144498" marB="144498"/>
                </a:tc>
                <a:tc>
                  <a:txBody>
                    <a:bodyPr/>
                    <a:lstStyle/>
                    <a:p>
                      <a:endParaRPr lang="es-MX" sz="2400"/>
                    </a:p>
                  </a:txBody>
                  <a:tcPr marL="288995" marR="288995" marT="144498" marB="144498"/>
                </a:tc>
              </a:tr>
              <a:tr h="561375">
                <a:tc>
                  <a:txBody>
                    <a:bodyPr/>
                    <a:lstStyle/>
                    <a:p>
                      <a:r>
                        <a:rPr lang="es-MX" sz="2000" dirty="0" smtClean="0"/>
                        <a:t>Comprende las actividades </a:t>
                      </a:r>
                      <a:endParaRPr lang="es-MX" sz="2000" dirty="0"/>
                    </a:p>
                  </a:txBody>
                  <a:tcPr marL="288995" marR="288995" marT="144498" marB="144498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2400"/>
                    </a:p>
                  </a:txBody>
                  <a:tcPr marL="288995" marR="288995" marT="144498" marB="144498"/>
                </a:tc>
                <a:tc>
                  <a:txBody>
                    <a:bodyPr/>
                    <a:lstStyle/>
                    <a:p>
                      <a:endParaRPr lang="es-MX" sz="2400"/>
                    </a:p>
                  </a:txBody>
                  <a:tcPr marL="288995" marR="288995" marT="144498" marB="144498"/>
                </a:tc>
                <a:tc>
                  <a:txBody>
                    <a:bodyPr/>
                    <a:lstStyle/>
                    <a:p>
                      <a:endParaRPr lang="es-MX" sz="2400"/>
                    </a:p>
                  </a:txBody>
                  <a:tcPr marL="288995" marR="288995" marT="144498" marB="144498"/>
                </a:tc>
              </a:tr>
              <a:tr h="561375">
                <a:tc>
                  <a:txBody>
                    <a:bodyPr/>
                    <a:lstStyle/>
                    <a:p>
                      <a:r>
                        <a:rPr lang="es-MX" sz="2000" dirty="0" smtClean="0"/>
                        <a:t>Sigue las indicaciones y reglas de clase </a:t>
                      </a:r>
                      <a:endParaRPr lang="es-MX" sz="2000" dirty="0"/>
                    </a:p>
                  </a:txBody>
                  <a:tcPr marL="288995" marR="288995" marT="144498" marB="144498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2400"/>
                    </a:p>
                  </a:txBody>
                  <a:tcPr marL="288995" marR="288995" marT="144498" marB="144498"/>
                </a:tc>
                <a:tc>
                  <a:txBody>
                    <a:bodyPr/>
                    <a:lstStyle/>
                    <a:p>
                      <a:endParaRPr lang="es-MX" sz="2400"/>
                    </a:p>
                  </a:txBody>
                  <a:tcPr marL="288995" marR="288995" marT="144498" marB="144498"/>
                </a:tc>
                <a:tc>
                  <a:txBody>
                    <a:bodyPr/>
                    <a:lstStyle/>
                    <a:p>
                      <a:endParaRPr lang="es-MX" sz="2400"/>
                    </a:p>
                  </a:txBody>
                  <a:tcPr marL="288995" marR="288995" marT="144498" marB="144498"/>
                </a:tc>
              </a:tr>
              <a:tr h="561375">
                <a:tc>
                  <a:txBody>
                    <a:bodyPr/>
                    <a:lstStyle/>
                    <a:p>
                      <a:r>
                        <a:rPr lang="es-MX" sz="2000" dirty="0" smtClean="0"/>
                        <a:t>Respeta a sus compañeros y docentes </a:t>
                      </a:r>
                      <a:endParaRPr lang="es-MX" sz="2000" dirty="0"/>
                    </a:p>
                  </a:txBody>
                  <a:tcPr marL="288995" marR="288995" marT="144498" marB="144498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2400"/>
                    </a:p>
                  </a:txBody>
                  <a:tcPr marL="288995" marR="288995" marT="144498" marB="144498"/>
                </a:tc>
                <a:tc>
                  <a:txBody>
                    <a:bodyPr/>
                    <a:lstStyle/>
                    <a:p>
                      <a:endParaRPr lang="es-MX" sz="2400"/>
                    </a:p>
                  </a:txBody>
                  <a:tcPr marL="288995" marR="288995" marT="144498" marB="144498"/>
                </a:tc>
                <a:tc>
                  <a:txBody>
                    <a:bodyPr/>
                    <a:lstStyle/>
                    <a:p>
                      <a:endParaRPr lang="es-MX" sz="2400"/>
                    </a:p>
                  </a:txBody>
                  <a:tcPr marL="288995" marR="288995" marT="144498" marB="144498"/>
                </a:tc>
              </a:tr>
              <a:tr h="829937">
                <a:tc>
                  <a:txBody>
                    <a:bodyPr/>
                    <a:lstStyle/>
                    <a:p>
                      <a:r>
                        <a:rPr lang="es-MX" sz="2000" dirty="0" smtClean="0"/>
                        <a:t>Cumple con los cuidados</a:t>
                      </a:r>
                      <a:r>
                        <a:rPr lang="es-MX" sz="2000" baseline="0" dirty="0" smtClean="0"/>
                        <a:t> de los materiales </a:t>
                      </a:r>
                      <a:endParaRPr lang="es-MX" sz="2000" dirty="0"/>
                    </a:p>
                  </a:txBody>
                  <a:tcPr marL="288995" marR="288995" marT="144498" marB="144498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2400"/>
                    </a:p>
                  </a:txBody>
                  <a:tcPr marL="288995" marR="288995" marT="144498" marB="144498"/>
                </a:tc>
                <a:tc>
                  <a:txBody>
                    <a:bodyPr/>
                    <a:lstStyle/>
                    <a:p>
                      <a:endParaRPr lang="es-MX" sz="2400"/>
                    </a:p>
                  </a:txBody>
                  <a:tcPr marL="288995" marR="288995" marT="144498" marB="144498"/>
                </a:tc>
                <a:tc>
                  <a:txBody>
                    <a:bodyPr/>
                    <a:lstStyle/>
                    <a:p>
                      <a:endParaRPr lang="es-MX" sz="2400"/>
                    </a:p>
                  </a:txBody>
                  <a:tcPr marL="288995" marR="288995" marT="144498" marB="144498"/>
                </a:tc>
              </a:tr>
              <a:tr h="829937">
                <a:tc>
                  <a:txBody>
                    <a:bodyPr/>
                    <a:lstStyle/>
                    <a:p>
                      <a:r>
                        <a:rPr lang="es-MX" sz="2000" dirty="0" smtClean="0"/>
                        <a:t>Mantiene su lugar de trabajo limpio</a:t>
                      </a:r>
                      <a:r>
                        <a:rPr lang="es-MX" sz="2000" baseline="0" dirty="0" smtClean="0"/>
                        <a:t> y ordenado </a:t>
                      </a:r>
                      <a:endParaRPr lang="es-MX" sz="2000" dirty="0"/>
                    </a:p>
                  </a:txBody>
                  <a:tcPr marL="288995" marR="288995" marT="144498" marB="144498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2400"/>
                    </a:p>
                  </a:txBody>
                  <a:tcPr marL="288995" marR="288995" marT="144498" marB="144498"/>
                </a:tc>
                <a:tc>
                  <a:txBody>
                    <a:bodyPr/>
                    <a:lstStyle/>
                    <a:p>
                      <a:endParaRPr lang="es-MX" sz="2400"/>
                    </a:p>
                  </a:txBody>
                  <a:tcPr marL="288995" marR="288995" marT="144498" marB="144498"/>
                </a:tc>
                <a:tc>
                  <a:txBody>
                    <a:bodyPr/>
                    <a:lstStyle/>
                    <a:p>
                      <a:endParaRPr lang="es-MX" sz="2400" dirty="0"/>
                    </a:p>
                  </a:txBody>
                  <a:tcPr marL="288995" marR="288995" marT="144498" marB="144498"/>
                </a:tc>
              </a:tr>
              <a:tr h="874971">
                <a:tc>
                  <a:txBody>
                    <a:bodyPr/>
                    <a:lstStyle/>
                    <a:p>
                      <a:r>
                        <a:rPr lang="es-MX" sz="2000" dirty="0" smtClean="0"/>
                        <a:t>Respeta el</a:t>
                      </a:r>
                      <a:r>
                        <a:rPr lang="es-MX" sz="2000" baseline="0" dirty="0" smtClean="0"/>
                        <a:t> lugar de trabajo asignado por el docente </a:t>
                      </a:r>
                      <a:endParaRPr lang="es-MX" sz="2000" dirty="0"/>
                    </a:p>
                  </a:txBody>
                  <a:tcPr marL="288995" marR="288995" marT="144498" marB="144498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2400" dirty="0"/>
                    </a:p>
                  </a:txBody>
                  <a:tcPr marL="288995" marR="288995" marT="144498" marB="144498"/>
                </a:tc>
                <a:tc>
                  <a:txBody>
                    <a:bodyPr/>
                    <a:lstStyle/>
                    <a:p>
                      <a:endParaRPr lang="es-MX" sz="2400"/>
                    </a:p>
                  </a:txBody>
                  <a:tcPr marL="288995" marR="288995" marT="144498" marB="144498"/>
                </a:tc>
                <a:tc>
                  <a:txBody>
                    <a:bodyPr/>
                    <a:lstStyle/>
                    <a:p>
                      <a:endParaRPr lang="es-MX" sz="2400" dirty="0"/>
                    </a:p>
                  </a:txBody>
                  <a:tcPr marL="288995" marR="288995" marT="144498" marB="144498"/>
                </a:tc>
              </a:tr>
              <a:tr h="561375">
                <a:tc>
                  <a:txBody>
                    <a:bodyPr/>
                    <a:lstStyle/>
                    <a:p>
                      <a:r>
                        <a:rPr lang="es-MX" sz="2000" dirty="0" smtClean="0"/>
                        <a:t>Escribe su nombre correctamente </a:t>
                      </a:r>
                      <a:endParaRPr lang="es-MX" sz="2000" dirty="0"/>
                    </a:p>
                  </a:txBody>
                  <a:tcPr marL="288995" marR="288995" marT="144498" marB="144498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2400"/>
                    </a:p>
                  </a:txBody>
                  <a:tcPr marL="288995" marR="288995" marT="144498" marB="144498"/>
                </a:tc>
                <a:tc>
                  <a:txBody>
                    <a:bodyPr/>
                    <a:lstStyle/>
                    <a:p>
                      <a:endParaRPr lang="es-MX" sz="2400"/>
                    </a:p>
                  </a:txBody>
                  <a:tcPr marL="288995" marR="288995" marT="144498" marB="144498"/>
                </a:tc>
                <a:tc>
                  <a:txBody>
                    <a:bodyPr/>
                    <a:lstStyle/>
                    <a:p>
                      <a:endParaRPr lang="es-MX" sz="2400" dirty="0"/>
                    </a:p>
                  </a:txBody>
                  <a:tcPr marL="288995" marR="288995" marT="144498" marB="144498"/>
                </a:tc>
              </a:tr>
              <a:tr h="874971">
                <a:tc>
                  <a:txBody>
                    <a:bodyPr/>
                    <a:lstStyle/>
                    <a:p>
                      <a:r>
                        <a:rPr lang="es-MX" sz="2000" dirty="0" smtClean="0"/>
                        <a:t>Usa</a:t>
                      </a:r>
                      <a:r>
                        <a:rPr lang="es-MX" sz="2000" baseline="0" dirty="0" smtClean="0"/>
                        <a:t> el lenguaje para comunicarse y relacionarse con otros niños y adultos </a:t>
                      </a:r>
                      <a:endParaRPr lang="es-MX" sz="2000" dirty="0"/>
                    </a:p>
                  </a:txBody>
                  <a:tcPr marL="288995" marR="288995" marT="144498" marB="144498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2400"/>
                    </a:p>
                  </a:txBody>
                  <a:tcPr marL="288995" marR="288995" marT="144498" marB="144498"/>
                </a:tc>
                <a:tc>
                  <a:txBody>
                    <a:bodyPr/>
                    <a:lstStyle/>
                    <a:p>
                      <a:endParaRPr lang="es-MX" sz="2400"/>
                    </a:p>
                  </a:txBody>
                  <a:tcPr marL="288995" marR="288995" marT="144498" marB="144498"/>
                </a:tc>
                <a:tc>
                  <a:txBody>
                    <a:bodyPr/>
                    <a:lstStyle/>
                    <a:p>
                      <a:endParaRPr lang="es-MX" sz="2400" dirty="0"/>
                    </a:p>
                  </a:txBody>
                  <a:tcPr marL="288995" marR="288995" marT="144498" marB="144498"/>
                </a:tc>
              </a:tr>
              <a:tr h="829937">
                <a:tc>
                  <a:txBody>
                    <a:bodyPr/>
                    <a:lstStyle/>
                    <a:p>
                      <a:r>
                        <a:rPr lang="es-MX" sz="2000" dirty="0" smtClean="0"/>
                        <a:t>Mantiene la</a:t>
                      </a:r>
                      <a:r>
                        <a:rPr lang="es-MX" sz="2000" baseline="0" dirty="0" smtClean="0"/>
                        <a:t> atención en las conversaciones </a:t>
                      </a:r>
                      <a:endParaRPr lang="es-MX" sz="2000" dirty="0"/>
                    </a:p>
                  </a:txBody>
                  <a:tcPr marL="288995" marR="288995" marT="144498" marB="144498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2400"/>
                    </a:p>
                  </a:txBody>
                  <a:tcPr marL="288995" marR="288995" marT="144498" marB="144498"/>
                </a:tc>
                <a:tc>
                  <a:txBody>
                    <a:bodyPr/>
                    <a:lstStyle/>
                    <a:p>
                      <a:endParaRPr lang="es-MX" sz="2400"/>
                    </a:p>
                  </a:txBody>
                  <a:tcPr marL="288995" marR="288995" marT="144498" marB="144498"/>
                </a:tc>
                <a:tc>
                  <a:txBody>
                    <a:bodyPr/>
                    <a:lstStyle/>
                    <a:p>
                      <a:endParaRPr lang="es-MX" sz="2400" dirty="0"/>
                    </a:p>
                  </a:txBody>
                  <a:tcPr marL="288995" marR="288995" marT="144498" marB="144498"/>
                </a:tc>
              </a:tr>
              <a:tr h="561375">
                <a:tc>
                  <a:txBody>
                    <a:bodyPr/>
                    <a:lstStyle/>
                    <a:p>
                      <a:r>
                        <a:rPr lang="es-MX" sz="2000" dirty="0" smtClean="0"/>
                        <a:t>Narra sucesos reales e imaginarios </a:t>
                      </a:r>
                      <a:endParaRPr lang="es-MX" sz="2000" dirty="0"/>
                    </a:p>
                  </a:txBody>
                  <a:tcPr marL="288995" marR="288995" marT="144498" marB="144498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2400"/>
                    </a:p>
                  </a:txBody>
                  <a:tcPr marL="288995" marR="288995" marT="144498" marB="144498"/>
                </a:tc>
                <a:tc>
                  <a:txBody>
                    <a:bodyPr/>
                    <a:lstStyle/>
                    <a:p>
                      <a:endParaRPr lang="es-MX" sz="2400"/>
                    </a:p>
                  </a:txBody>
                  <a:tcPr marL="288995" marR="288995" marT="144498" marB="144498"/>
                </a:tc>
                <a:tc>
                  <a:txBody>
                    <a:bodyPr/>
                    <a:lstStyle/>
                    <a:p>
                      <a:endParaRPr lang="es-MX" sz="2400" dirty="0"/>
                    </a:p>
                  </a:txBody>
                  <a:tcPr marL="288995" marR="288995" marT="144498" marB="144498"/>
                </a:tc>
              </a:tr>
              <a:tr h="874971">
                <a:tc>
                  <a:txBody>
                    <a:bodyPr/>
                    <a:lstStyle/>
                    <a:p>
                      <a:r>
                        <a:rPr lang="es-MX" sz="2000" dirty="0" smtClean="0"/>
                        <a:t>Describe personas,</a:t>
                      </a:r>
                      <a:r>
                        <a:rPr lang="es-MX" sz="2000" baseline="0" dirty="0" smtClean="0"/>
                        <a:t> personajes, objetivos, lugares y fenómenos de su entorno </a:t>
                      </a:r>
                      <a:endParaRPr lang="es-MX" sz="2000" dirty="0"/>
                    </a:p>
                  </a:txBody>
                  <a:tcPr marL="288995" marR="288995" marT="144498" marB="144498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2400"/>
                    </a:p>
                  </a:txBody>
                  <a:tcPr marL="288995" marR="288995" marT="144498" marB="144498"/>
                </a:tc>
                <a:tc>
                  <a:txBody>
                    <a:bodyPr/>
                    <a:lstStyle/>
                    <a:p>
                      <a:endParaRPr lang="es-MX" sz="2400"/>
                    </a:p>
                  </a:txBody>
                  <a:tcPr marL="288995" marR="288995" marT="144498" marB="144498"/>
                </a:tc>
                <a:tc>
                  <a:txBody>
                    <a:bodyPr/>
                    <a:lstStyle/>
                    <a:p>
                      <a:endParaRPr lang="es-MX" sz="2400" dirty="0"/>
                    </a:p>
                  </a:txBody>
                  <a:tcPr marL="288995" marR="288995" marT="144498" marB="144498"/>
                </a:tc>
              </a:tr>
              <a:tr h="561375">
                <a:tc>
                  <a:txBody>
                    <a:bodyPr/>
                    <a:lstStyle/>
                    <a:p>
                      <a:r>
                        <a:rPr lang="es-MX" sz="2000" dirty="0" smtClean="0"/>
                        <a:t>Intercambia</a:t>
                      </a:r>
                      <a:r>
                        <a:rPr lang="es-MX" sz="2000" baseline="0" dirty="0" smtClean="0"/>
                        <a:t> opiniones </a:t>
                      </a:r>
                      <a:endParaRPr lang="es-MX" sz="2000" dirty="0"/>
                    </a:p>
                  </a:txBody>
                  <a:tcPr marL="288995" marR="288995" marT="144498" marB="144498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2400"/>
                    </a:p>
                  </a:txBody>
                  <a:tcPr marL="288995" marR="288995" marT="144498" marB="144498"/>
                </a:tc>
                <a:tc>
                  <a:txBody>
                    <a:bodyPr/>
                    <a:lstStyle/>
                    <a:p>
                      <a:endParaRPr lang="es-MX" sz="2400"/>
                    </a:p>
                  </a:txBody>
                  <a:tcPr marL="288995" marR="288995" marT="144498" marB="144498"/>
                </a:tc>
                <a:tc>
                  <a:txBody>
                    <a:bodyPr/>
                    <a:lstStyle/>
                    <a:p>
                      <a:endParaRPr lang="es-MX" sz="2400" dirty="0"/>
                    </a:p>
                  </a:txBody>
                  <a:tcPr marL="288995" marR="288995" marT="144498" marB="144498"/>
                </a:tc>
              </a:tr>
              <a:tr h="561375">
                <a:tc>
                  <a:txBody>
                    <a:bodyPr/>
                    <a:lstStyle/>
                    <a:p>
                      <a:r>
                        <a:rPr lang="es-MX" sz="2000" dirty="0" smtClean="0"/>
                        <a:t>Es decidido y con iniciativa</a:t>
                      </a:r>
                      <a:r>
                        <a:rPr lang="es-MX" sz="2000" baseline="0" dirty="0" smtClean="0"/>
                        <a:t> </a:t>
                      </a:r>
                      <a:endParaRPr lang="es-MX" sz="2000" dirty="0"/>
                    </a:p>
                  </a:txBody>
                  <a:tcPr marL="288995" marR="288995" marT="144498" marB="144498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2400"/>
                    </a:p>
                  </a:txBody>
                  <a:tcPr marL="288995" marR="288995" marT="144498" marB="144498"/>
                </a:tc>
                <a:tc>
                  <a:txBody>
                    <a:bodyPr/>
                    <a:lstStyle/>
                    <a:p>
                      <a:endParaRPr lang="es-MX" sz="2400"/>
                    </a:p>
                  </a:txBody>
                  <a:tcPr marL="288995" marR="288995" marT="144498" marB="144498"/>
                </a:tc>
                <a:tc>
                  <a:txBody>
                    <a:bodyPr/>
                    <a:lstStyle/>
                    <a:p>
                      <a:endParaRPr lang="es-MX" sz="2400" dirty="0"/>
                    </a:p>
                  </a:txBody>
                  <a:tcPr marL="288995" marR="288995" marT="144498" marB="144498"/>
                </a:tc>
              </a:tr>
              <a:tr h="561375">
                <a:tc>
                  <a:txBody>
                    <a:bodyPr/>
                    <a:lstStyle/>
                    <a:p>
                      <a:r>
                        <a:rPr lang="es-MX" sz="2000" dirty="0" smtClean="0"/>
                        <a:t>Mantiene una buena higiene personal </a:t>
                      </a:r>
                      <a:endParaRPr lang="es-MX" sz="2000" dirty="0"/>
                    </a:p>
                  </a:txBody>
                  <a:tcPr marL="288995" marR="288995" marT="144498" marB="144498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2400"/>
                    </a:p>
                  </a:txBody>
                  <a:tcPr marL="288995" marR="288995" marT="144498" marB="144498"/>
                </a:tc>
                <a:tc>
                  <a:txBody>
                    <a:bodyPr/>
                    <a:lstStyle/>
                    <a:p>
                      <a:endParaRPr lang="es-MX" sz="2400"/>
                    </a:p>
                  </a:txBody>
                  <a:tcPr marL="288995" marR="288995" marT="144498" marB="144498"/>
                </a:tc>
                <a:tc>
                  <a:txBody>
                    <a:bodyPr/>
                    <a:lstStyle/>
                    <a:p>
                      <a:endParaRPr lang="es-MX" sz="2400" dirty="0"/>
                    </a:p>
                  </a:txBody>
                  <a:tcPr marL="288995" marR="288995" marT="144498" marB="144498"/>
                </a:tc>
              </a:tr>
            </a:tbl>
          </a:graphicData>
        </a:graphic>
      </p:graphicFrame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466"/>
          <a:stretch/>
        </p:blipFill>
        <p:spPr>
          <a:xfrm>
            <a:off x="4108449" y="265112"/>
            <a:ext cx="3740151" cy="1472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57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</TotalTime>
  <Words>154</Words>
  <Application>Microsoft Office PowerPoint</Application>
  <PresentationFormat>Personalizado</PresentationFormat>
  <Paragraphs>45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Agency FB</vt:lpstr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nancy</dc:creator>
  <cp:lastModifiedBy>nancy</cp:lastModifiedBy>
  <cp:revision>6</cp:revision>
  <dcterms:created xsi:type="dcterms:W3CDTF">2020-06-11T05:19:16Z</dcterms:created>
  <dcterms:modified xsi:type="dcterms:W3CDTF">2020-06-11T06:14:31Z</dcterms:modified>
</cp:coreProperties>
</file>