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7" r:id="rId2"/>
    <p:sldId id="256" r:id="rId3"/>
  </p:sldIdLst>
  <p:sldSz cx="12192000" cy="16256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38" d="100"/>
          <a:sy n="38" d="100"/>
        </p:scale>
        <p:origin x="46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660416"/>
            <a:ext cx="10363200" cy="5659496"/>
          </a:xfrm>
        </p:spPr>
        <p:txBody>
          <a:bodyPr anchor="b"/>
          <a:lstStyle>
            <a:lvl1pPr algn="ctr">
              <a:defRPr sz="8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8538164"/>
            <a:ext cx="9144000" cy="3924769"/>
          </a:xfrm>
        </p:spPr>
        <p:txBody>
          <a:bodyPr/>
          <a:lstStyle>
            <a:lvl1pPr marL="0" indent="0" algn="ctr">
              <a:buNone/>
              <a:defRPr sz="3200"/>
            </a:lvl1pPr>
            <a:lvl2pPr marL="609585" indent="0" algn="ctr">
              <a:buNone/>
              <a:defRPr sz="2667"/>
            </a:lvl2pPr>
            <a:lvl3pPr marL="1219170" indent="0" algn="ctr">
              <a:buNone/>
              <a:defRPr sz="2400"/>
            </a:lvl3pPr>
            <a:lvl4pPr marL="1828754" indent="0" algn="ctr">
              <a:buNone/>
              <a:defRPr sz="2133"/>
            </a:lvl4pPr>
            <a:lvl5pPr marL="2438339" indent="0" algn="ctr">
              <a:buNone/>
              <a:defRPr sz="2133"/>
            </a:lvl5pPr>
            <a:lvl6pPr marL="3047924" indent="0" algn="ctr">
              <a:buNone/>
              <a:defRPr sz="2133"/>
            </a:lvl6pPr>
            <a:lvl7pPr marL="3657509" indent="0" algn="ctr">
              <a:buNone/>
              <a:defRPr sz="2133"/>
            </a:lvl7pPr>
            <a:lvl8pPr marL="4267093" indent="0" algn="ctr">
              <a:buNone/>
              <a:defRPr sz="2133"/>
            </a:lvl8pPr>
            <a:lvl9pPr marL="4876678" indent="0" algn="ctr">
              <a:buNone/>
              <a:defRPr sz="2133"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3A595-B0A1-43EE-B0B8-2A67B6A95EAF}" type="datetimeFigureOut">
              <a:rPr lang="es-MX" smtClean="0"/>
              <a:t>11/06/2020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973D9-4CDE-4350-8164-EF65AB7FEF7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679727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3A595-B0A1-43EE-B0B8-2A67B6A95EAF}" type="datetimeFigureOut">
              <a:rPr lang="es-MX" smtClean="0"/>
              <a:t>11/06/2020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973D9-4CDE-4350-8164-EF65AB7FEF7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860351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865481"/>
            <a:ext cx="2628900" cy="13776209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865481"/>
            <a:ext cx="7734300" cy="13776209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3A595-B0A1-43EE-B0B8-2A67B6A95EAF}" type="datetimeFigureOut">
              <a:rPr lang="es-MX" smtClean="0"/>
              <a:t>11/06/2020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973D9-4CDE-4350-8164-EF65AB7FEF7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427963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3A595-B0A1-43EE-B0B8-2A67B6A95EAF}" type="datetimeFigureOut">
              <a:rPr lang="es-MX" smtClean="0"/>
              <a:t>11/06/2020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973D9-4CDE-4350-8164-EF65AB7FEF7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184127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4052716"/>
            <a:ext cx="10515600" cy="6762043"/>
          </a:xfrm>
        </p:spPr>
        <p:txBody>
          <a:bodyPr anchor="b"/>
          <a:lstStyle>
            <a:lvl1pPr>
              <a:defRPr sz="8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10878731"/>
            <a:ext cx="10515600" cy="3555999"/>
          </a:xfrm>
        </p:spPr>
        <p:txBody>
          <a:bodyPr/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609585" indent="0">
              <a:buNone/>
              <a:defRPr sz="2667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3A595-B0A1-43EE-B0B8-2A67B6A95EAF}" type="datetimeFigureOut">
              <a:rPr lang="es-MX" smtClean="0"/>
              <a:t>11/06/2020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973D9-4CDE-4350-8164-EF65AB7FEF7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091226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4327407"/>
            <a:ext cx="5181600" cy="10314283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4327407"/>
            <a:ext cx="5181600" cy="10314283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3A595-B0A1-43EE-B0B8-2A67B6A95EAF}" type="datetimeFigureOut">
              <a:rPr lang="es-MX" smtClean="0"/>
              <a:t>11/06/2020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973D9-4CDE-4350-8164-EF65AB7FEF7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972727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865485"/>
            <a:ext cx="10515600" cy="314207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3984979"/>
            <a:ext cx="5157787" cy="1952977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5937956"/>
            <a:ext cx="5157787" cy="87338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3984979"/>
            <a:ext cx="5183188" cy="1952977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5937956"/>
            <a:ext cx="5183188" cy="87338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3A595-B0A1-43EE-B0B8-2A67B6A95EAF}" type="datetimeFigureOut">
              <a:rPr lang="es-MX" smtClean="0"/>
              <a:t>11/06/2020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973D9-4CDE-4350-8164-EF65AB7FEF7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958657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3A595-B0A1-43EE-B0B8-2A67B6A95EAF}" type="datetimeFigureOut">
              <a:rPr lang="es-MX" smtClean="0"/>
              <a:t>11/06/2020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973D9-4CDE-4350-8164-EF65AB7FEF7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464052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3A595-B0A1-43EE-B0B8-2A67B6A95EAF}" type="datetimeFigureOut">
              <a:rPr lang="es-MX" smtClean="0"/>
              <a:t>11/06/2020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973D9-4CDE-4350-8164-EF65AB7FEF7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857895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1083733"/>
            <a:ext cx="3932237" cy="3793067"/>
          </a:xfrm>
        </p:spPr>
        <p:txBody>
          <a:bodyPr anchor="b"/>
          <a:lstStyle>
            <a:lvl1pPr>
              <a:defRPr sz="4267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2340567"/>
            <a:ext cx="6172200" cy="11552296"/>
          </a:xfrm>
        </p:spPr>
        <p:txBody>
          <a:bodyPr/>
          <a:lstStyle>
            <a:lvl1pPr>
              <a:defRPr sz="4267"/>
            </a:lvl1pPr>
            <a:lvl2pPr>
              <a:defRPr sz="3733"/>
            </a:lvl2pPr>
            <a:lvl3pPr>
              <a:defRPr sz="3200"/>
            </a:lvl3pPr>
            <a:lvl4pPr>
              <a:defRPr sz="2667"/>
            </a:lvl4pPr>
            <a:lvl5pPr>
              <a:defRPr sz="2667"/>
            </a:lvl5pPr>
            <a:lvl6pPr>
              <a:defRPr sz="2667"/>
            </a:lvl6pPr>
            <a:lvl7pPr>
              <a:defRPr sz="2667"/>
            </a:lvl7pPr>
            <a:lvl8pPr>
              <a:defRPr sz="2667"/>
            </a:lvl8pPr>
            <a:lvl9pPr>
              <a:defRPr sz="2667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76800"/>
            <a:ext cx="3932237" cy="9034875"/>
          </a:xfrm>
        </p:spPr>
        <p:txBody>
          <a:bodyPr/>
          <a:lstStyle>
            <a:lvl1pPr marL="0" indent="0">
              <a:buNone/>
              <a:defRPr sz="2133"/>
            </a:lvl1pPr>
            <a:lvl2pPr marL="609585" indent="0">
              <a:buNone/>
              <a:defRPr sz="1867"/>
            </a:lvl2pPr>
            <a:lvl3pPr marL="1219170" indent="0">
              <a:buNone/>
              <a:defRPr sz="1600"/>
            </a:lvl3pPr>
            <a:lvl4pPr marL="1828754" indent="0">
              <a:buNone/>
              <a:defRPr sz="1333"/>
            </a:lvl4pPr>
            <a:lvl5pPr marL="2438339" indent="0">
              <a:buNone/>
              <a:defRPr sz="1333"/>
            </a:lvl5pPr>
            <a:lvl6pPr marL="3047924" indent="0">
              <a:buNone/>
              <a:defRPr sz="1333"/>
            </a:lvl6pPr>
            <a:lvl7pPr marL="3657509" indent="0">
              <a:buNone/>
              <a:defRPr sz="1333"/>
            </a:lvl7pPr>
            <a:lvl8pPr marL="4267093" indent="0">
              <a:buNone/>
              <a:defRPr sz="1333"/>
            </a:lvl8pPr>
            <a:lvl9pPr marL="4876678" indent="0">
              <a:buNone/>
              <a:defRPr sz="1333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3A595-B0A1-43EE-B0B8-2A67B6A95EAF}" type="datetimeFigureOut">
              <a:rPr lang="es-MX" smtClean="0"/>
              <a:t>11/06/2020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973D9-4CDE-4350-8164-EF65AB7FEF7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202752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1083733"/>
            <a:ext cx="3932237" cy="3793067"/>
          </a:xfrm>
        </p:spPr>
        <p:txBody>
          <a:bodyPr anchor="b"/>
          <a:lstStyle>
            <a:lvl1pPr>
              <a:defRPr sz="4267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2340567"/>
            <a:ext cx="6172200" cy="11552296"/>
          </a:xfrm>
        </p:spPr>
        <p:txBody>
          <a:bodyPr anchor="t"/>
          <a:lstStyle>
            <a:lvl1pPr marL="0" indent="0">
              <a:buNone/>
              <a:defRPr sz="4267"/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76800"/>
            <a:ext cx="3932237" cy="9034875"/>
          </a:xfrm>
        </p:spPr>
        <p:txBody>
          <a:bodyPr/>
          <a:lstStyle>
            <a:lvl1pPr marL="0" indent="0">
              <a:buNone/>
              <a:defRPr sz="2133"/>
            </a:lvl1pPr>
            <a:lvl2pPr marL="609585" indent="0">
              <a:buNone/>
              <a:defRPr sz="1867"/>
            </a:lvl2pPr>
            <a:lvl3pPr marL="1219170" indent="0">
              <a:buNone/>
              <a:defRPr sz="1600"/>
            </a:lvl3pPr>
            <a:lvl4pPr marL="1828754" indent="0">
              <a:buNone/>
              <a:defRPr sz="1333"/>
            </a:lvl4pPr>
            <a:lvl5pPr marL="2438339" indent="0">
              <a:buNone/>
              <a:defRPr sz="1333"/>
            </a:lvl5pPr>
            <a:lvl6pPr marL="3047924" indent="0">
              <a:buNone/>
              <a:defRPr sz="1333"/>
            </a:lvl6pPr>
            <a:lvl7pPr marL="3657509" indent="0">
              <a:buNone/>
              <a:defRPr sz="1333"/>
            </a:lvl7pPr>
            <a:lvl8pPr marL="4267093" indent="0">
              <a:buNone/>
              <a:defRPr sz="1333"/>
            </a:lvl8pPr>
            <a:lvl9pPr marL="4876678" indent="0">
              <a:buNone/>
              <a:defRPr sz="1333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3A595-B0A1-43EE-B0B8-2A67B6A95EAF}" type="datetimeFigureOut">
              <a:rPr lang="es-MX" smtClean="0"/>
              <a:t>11/06/2020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973D9-4CDE-4350-8164-EF65AB7FEF7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853344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865485"/>
            <a:ext cx="10515600" cy="31420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4327407"/>
            <a:ext cx="10515600" cy="103142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15066908"/>
            <a:ext cx="2743200" cy="8654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23A595-B0A1-43EE-B0B8-2A67B6A95EAF}" type="datetimeFigureOut">
              <a:rPr lang="es-MX" smtClean="0"/>
              <a:t>11/06/2020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15066908"/>
            <a:ext cx="4114800" cy="8654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15066908"/>
            <a:ext cx="2743200" cy="8654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F973D9-4CDE-4350-8164-EF65AB7FEF7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699741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1219170" rtl="0" eaLnBrk="1" latinLnBrk="0" hangingPunct="1">
        <a:lnSpc>
          <a:spcPct val="90000"/>
        </a:lnSpc>
        <a:spcBef>
          <a:spcPct val="0"/>
        </a:spcBef>
        <a:buNone/>
        <a:defRPr sz="58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04792" indent="-304792" algn="l" defTabSz="1219170" rtl="0" eaLnBrk="1" latinLnBrk="0" hangingPunct="1">
        <a:lnSpc>
          <a:spcPct val="90000"/>
        </a:lnSpc>
        <a:spcBef>
          <a:spcPts val="1333"/>
        </a:spcBef>
        <a:buFont typeface="Arial" panose="020B0604020202020204" pitchFamily="34" charset="0"/>
        <a:buChar char="•"/>
        <a:defRPr sz="3733" kern="1200">
          <a:solidFill>
            <a:schemeClr val="tx1"/>
          </a:solidFill>
          <a:latin typeface="+mn-lt"/>
          <a:ea typeface="+mn-ea"/>
          <a:cs typeface="+mn-cs"/>
        </a:defRPr>
      </a:lvl1pPr>
      <a:lvl2pPr marL="914377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523962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3pPr>
      <a:lvl4pPr marL="2133547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131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MX"/>
          </a:p>
        </p:txBody>
      </p:sp>
      <p:pic>
        <p:nvPicPr>
          <p:cNvPr id="2049" name="Imagen 10" descr="Resultado de imagen para escudo de la ene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98463" y="1231106"/>
            <a:ext cx="3486287" cy="2590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092200" y="1538883"/>
            <a:ext cx="10849445" cy="135729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         </a:t>
            </a:r>
            <a:endParaRPr kumimoji="0" lang="es-MX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</a:t>
            </a:r>
            <a:r>
              <a:rPr kumimoji="0" lang="es-MX" sz="4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gency FB" panose="020B05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ESCUELA NORMAL DE EDUCACION PREESCOLAR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s-MX" sz="4800" dirty="0">
              <a:latin typeface="Agency FB" panose="020B050302020202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sz="4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gency FB" panose="020B050302020202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gency FB" panose="020B05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Nombre: Paola Davila Pe</a:t>
            </a:r>
            <a:r>
              <a:rPr kumimoji="0" lang="es-MX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ñ</a:t>
            </a:r>
            <a:r>
              <a:rPr kumimoji="0" lang="es-MX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gency FB" panose="020B05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s-MX" sz="4000" dirty="0">
              <a:latin typeface="Agency FB" panose="020B050302020202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gency FB" panose="020B050302020202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gency FB" panose="020B05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Maestro: </a:t>
            </a:r>
            <a:r>
              <a:rPr kumimoji="0" lang="es-MX" sz="4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gency FB" panose="020B05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María Elena Villarreal Márquez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s-MX" sz="4000" dirty="0">
              <a:solidFill>
                <a:srgbClr val="000000"/>
              </a:solidFill>
              <a:latin typeface="Agency FB" panose="020B0503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sz="40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gency FB" panose="020B0503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s-MX" sz="4000" dirty="0">
              <a:solidFill>
                <a:srgbClr val="000000"/>
              </a:solidFill>
              <a:latin typeface="Agency FB" panose="020B050302020202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gency FB" panose="020B05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Materia: Planeaci</a:t>
            </a:r>
            <a:r>
              <a:rPr kumimoji="0" lang="es-MX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ó</a:t>
            </a:r>
            <a:r>
              <a:rPr kumimoji="0" lang="es-MX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gency FB" panose="020B05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 y Evaluación de la Ense</a:t>
            </a:r>
            <a:r>
              <a:rPr kumimoji="0" lang="es-MX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ñ</a:t>
            </a:r>
            <a:r>
              <a:rPr kumimoji="0" lang="es-MX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gency FB" panose="020B05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anza y el Aprendizaje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s-MX" sz="4000" dirty="0" smtClean="0">
              <a:latin typeface="Agency FB" panose="020B0503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s-MX" sz="4000" dirty="0">
              <a:latin typeface="Agency FB" panose="020B0503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gency FB" panose="020B05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kumimoji="0" lang="es-MX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gency FB" panose="020B05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Titulo: </a:t>
            </a:r>
            <a:r>
              <a:rPr kumimoji="0" lang="es-MX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“</a:t>
            </a:r>
            <a:r>
              <a:rPr lang="es-MX" sz="4000" dirty="0" smtClean="0">
                <a:latin typeface="Agency FB" panose="020B05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RUBRICA</a:t>
            </a:r>
            <a:r>
              <a:rPr kumimoji="0" lang="es-MX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”</a:t>
            </a:r>
            <a:endParaRPr kumimoji="0" lang="es-MX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s-MX" sz="4000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gency FB" panose="020B05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Grado: 1                         Secci</a:t>
            </a:r>
            <a:r>
              <a:rPr kumimoji="0" lang="es-MX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ó</a:t>
            </a:r>
            <a:r>
              <a:rPr kumimoji="0" lang="es-MX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gency FB" panose="020B05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n: </a:t>
            </a:r>
            <a:r>
              <a:rPr kumimoji="0" lang="es-MX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“</a:t>
            </a:r>
            <a:r>
              <a:rPr kumimoji="0" lang="es-MX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gency FB" panose="020B05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</a:t>
            </a:r>
            <a:r>
              <a:rPr kumimoji="0" lang="es-MX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”</a:t>
            </a:r>
            <a:endParaRPr kumimoji="0" lang="es-MX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1514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9036885"/>
              </p:ext>
            </p:extLst>
          </p:nvPr>
        </p:nvGraphicFramePr>
        <p:xfrm>
          <a:off x="863600" y="1782355"/>
          <a:ext cx="10552379" cy="1299751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562600"/>
                <a:gridCol w="1676400"/>
                <a:gridCol w="1574800"/>
                <a:gridCol w="1738579"/>
              </a:tblGrid>
              <a:tr h="561375">
                <a:tc>
                  <a:txBody>
                    <a:bodyPr/>
                    <a:lstStyle/>
                    <a:p>
                      <a:pPr algn="ctr"/>
                      <a:r>
                        <a:rPr lang="es-MX" sz="2400" dirty="0" smtClean="0"/>
                        <a:t>𝐼𝓃𝒹𝒾𝒸𝒶𝒹𝑜𝓇𝑒𝓈</a:t>
                      </a:r>
                      <a:endParaRPr lang="es-MX" sz="2400" dirty="0"/>
                    </a:p>
                  </a:txBody>
                  <a:tcPr marL="288995" marR="288995" marT="144498" marB="144498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400" dirty="0" smtClean="0"/>
                        <a:t>Logrado</a:t>
                      </a:r>
                      <a:r>
                        <a:rPr lang="es-MX" sz="2400" baseline="0" dirty="0" smtClean="0"/>
                        <a:t> </a:t>
                      </a:r>
                      <a:endParaRPr lang="es-MX" sz="2400" dirty="0"/>
                    </a:p>
                  </a:txBody>
                  <a:tcPr marL="288995" marR="288995" marT="144498" marB="144498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400" dirty="0" smtClean="0"/>
                        <a:t>En </a:t>
                      </a:r>
                    </a:p>
                    <a:p>
                      <a:r>
                        <a:rPr lang="es-MX" sz="2400" dirty="0" smtClean="0"/>
                        <a:t>Proceso</a:t>
                      </a:r>
                      <a:endParaRPr lang="es-MX" sz="2400" dirty="0"/>
                    </a:p>
                  </a:txBody>
                  <a:tcPr marL="288995" marR="288995" marT="144498" marB="144498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400" dirty="0" smtClean="0"/>
                        <a:t>No </a:t>
                      </a:r>
                    </a:p>
                    <a:p>
                      <a:r>
                        <a:rPr lang="es-MX" sz="2400" dirty="0" smtClean="0"/>
                        <a:t>Logrado</a:t>
                      </a:r>
                      <a:endParaRPr lang="es-MX" sz="2400" dirty="0"/>
                    </a:p>
                  </a:txBody>
                  <a:tcPr marL="288995" marR="288995" marT="144498" marB="144498">
                    <a:solidFill>
                      <a:srgbClr val="FF0000"/>
                    </a:solidFill>
                  </a:tcPr>
                </a:tc>
              </a:tr>
              <a:tr h="874971">
                <a:tc>
                  <a:txBody>
                    <a:bodyPr/>
                    <a:lstStyle/>
                    <a:p>
                      <a:r>
                        <a:rPr lang="es-MX" sz="2000" dirty="0" smtClean="0"/>
                        <a:t>Entrega actividades o productos</a:t>
                      </a:r>
                      <a:r>
                        <a:rPr lang="es-MX" sz="2000" baseline="0" dirty="0" smtClean="0"/>
                        <a:t> completos en tiempo y forma </a:t>
                      </a:r>
                      <a:endParaRPr lang="es-MX" sz="2000" dirty="0"/>
                    </a:p>
                  </a:txBody>
                  <a:tcPr marL="288995" marR="288995" marT="144498" marB="144498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sz="2400" dirty="0"/>
                    </a:p>
                  </a:txBody>
                  <a:tcPr marL="288995" marR="288995" marT="144498" marB="144498"/>
                </a:tc>
                <a:tc>
                  <a:txBody>
                    <a:bodyPr/>
                    <a:lstStyle/>
                    <a:p>
                      <a:endParaRPr lang="es-MX" sz="2400" dirty="0"/>
                    </a:p>
                  </a:txBody>
                  <a:tcPr marL="288995" marR="288995" marT="144498" marB="144498"/>
                </a:tc>
                <a:tc>
                  <a:txBody>
                    <a:bodyPr/>
                    <a:lstStyle/>
                    <a:p>
                      <a:endParaRPr lang="es-MX" sz="2400" dirty="0"/>
                    </a:p>
                  </a:txBody>
                  <a:tcPr marL="288995" marR="288995" marT="144498" marB="144498"/>
                </a:tc>
              </a:tr>
              <a:tr h="561375">
                <a:tc>
                  <a:txBody>
                    <a:bodyPr/>
                    <a:lstStyle/>
                    <a:p>
                      <a:r>
                        <a:rPr lang="es-MX" sz="2000" dirty="0" smtClean="0"/>
                        <a:t>Trabaja de manera</a:t>
                      </a:r>
                      <a:r>
                        <a:rPr lang="es-MX" sz="2000" baseline="0" dirty="0" smtClean="0"/>
                        <a:t> colaborativa </a:t>
                      </a:r>
                      <a:endParaRPr lang="es-MX" sz="2000" dirty="0"/>
                    </a:p>
                  </a:txBody>
                  <a:tcPr marL="288995" marR="288995" marT="144498" marB="144498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sz="2400" dirty="0"/>
                    </a:p>
                  </a:txBody>
                  <a:tcPr marL="288995" marR="288995" marT="144498" marB="144498"/>
                </a:tc>
                <a:tc>
                  <a:txBody>
                    <a:bodyPr/>
                    <a:lstStyle/>
                    <a:p>
                      <a:endParaRPr lang="es-MX" sz="2400"/>
                    </a:p>
                  </a:txBody>
                  <a:tcPr marL="288995" marR="288995" marT="144498" marB="144498"/>
                </a:tc>
                <a:tc>
                  <a:txBody>
                    <a:bodyPr/>
                    <a:lstStyle/>
                    <a:p>
                      <a:endParaRPr lang="es-MX" sz="2400"/>
                    </a:p>
                  </a:txBody>
                  <a:tcPr marL="288995" marR="288995" marT="144498" marB="144498"/>
                </a:tc>
              </a:tr>
              <a:tr h="561375">
                <a:tc>
                  <a:txBody>
                    <a:bodyPr/>
                    <a:lstStyle/>
                    <a:p>
                      <a:r>
                        <a:rPr lang="es-MX" sz="2000" dirty="0" smtClean="0"/>
                        <a:t>Comprende las actividades </a:t>
                      </a:r>
                      <a:endParaRPr lang="es-MX" sz="2000" dirty="0"/>
                    </a:p>
                  </a:txBody>
                  <a:tcPr marL="288995" marR="288995" marT="144498" marB="144498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sz="2400"/>
                    </a:p>
                  </a:txBody>
                  <a:tcPr marL="288995" marR="288995" marT="144498" marB="144498"/>
                </a:tc>
                <a:tc>
                  <a:txBody>
                    <a:bodyPr/>
                    <a:lstStyle/>
                    <a:p>
                      <a:endParaRPr lang="es-MX" sz="2400"/>
                    </a:p>
                  </a:txBody>
                  <a:tcPr marL="288995" marR="288995" marT="144498" marB="144498"/>
                </a:tc>
                <a:tc>
                  <a:txBody>
                    <a:bodyPr/>
                    <a:lstStyle/>
                    <a:p>
                      <a:endParaRPr lang="es-MX" sz="2400"/>
                    </a:p>
                  </a:txBody>
                  <a:tcPr marL="288995" marR="288995" marT="144498" marB="144498"/>
                </a:tc>
              </a:tr>
              <a:tr h="561375">
                <a:tc>
                  <a:txBody>
                    <a:bodyPr/>
                    <a:lstStyle/>
                    <a:p>
                      <a:r>
                        <a:rPr lang="es-MX" sz="2000" dirty="0" smtClean="0"/>
                        <a:t>Sigue las indicaciones y reglas de clase </a:t>
                      </a:r>
                      <a:endParaRPr lang="es-MX" sz="2000" dirty="0"/>
                    </a:p>
                  </a:txBody>
                  <a:tcPr marL="288995" marR="288995" marT="144498" marB="144498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sz="2400"/>
                    </a:p>
                  </a:txBody>
                  <a:tcPr marL="288995" marR="288995" marT="144498" marB="144498"/>
                </a:tc>
                <a:tc>
                  <a:txBody>
                    <a:bodyPr/>
                    <a:lstStyle/>
                    <a:p>
                      <a:endParaRPr lang="es-MX" sz="2400"/>
                    </a:p>
                  </a:txBody>
                  <a:tcPr marL="288995" marR="288995" marT="144498" marB="144498"/>
                </a:tc>
                <a:tc>
                  <a:txBody>
                    <a:bodyPr/>
                    <a:lstStyle/>
                    <a:p>
                      <a:endParaRPr lang="es-MX" sz="2400"/>
                    </a:p>
                  </a:txBody>
                  <a:tcPr marL="288995" marR="288995" marT="144498" marB="144498"/>
                </a:tc>
              </a:tr>
              <a:tr h="561375">
                <a:tc>
                  <a:txBody>
                    <a:bodyPr/>
                    <a:lstStyle/>
                    <a:p>
                      <a:r>
                        <a:rPr lang="es-MX" sz="2000" dirty="0" smtClean="0"/>
                        <a:t>Respeta a sus compañeros y docentes </a:t>
                      </a:r>
                      <a:endParaRPr lang="es-MX" sz="2000" dirty="0"/>
                    </a:p>
                  </a:txBody>
                  <a:tcPr marL="288995" marR="288995" marT="144498" marB="144498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sz="2400"/>
                    </a:p>
                  </a:txBody>
                  <a:tcPr marL="288995" marR="288995" marT="144498" marB="144498"/>
                </a:tc>
                <a:tc>
                  <a:txBody>
                    <a:bodyPr/>
                    <a:lstStyle/>
                    <a:p>
                      <a:endParaRPr lang="es-MX" sz="2400"/>
                    </a:p>
                  </a:txBody>
                  <a:tcPr marL="288995" marR="288995" marT="144498" marB="144498"/>
                </a:tc>
                <a:tc>
                  <a:txBody>
                    <a:bodyPr/>
                    <a:lstStyle/>
                    <a:p>
                      <a:endParaRPr lang="es-MX" sz="2400"/>
                    </a:p>
                  </a:txBody>
                  <a:tcPr marL="288995" marR="288995" marT="144498" marB="144498"/>
                </a:tc>
              </a:tr>
              <a:tr h="829937">
                <a:tc>
                  <a:txBody>
                    <a:bodyPr/>
                    <a:lstStyle/>
                    <a:p>
                      <a:r>
                        <a:rPr lang="es-MX" sz="2000" dirty="0" smtClean="0"/>
                        <a:t>Cumple con los cuidados</a:t>
                      </a:r>
                      <a:r>
                        <a:rPr lang="es-MX" sz="2000" baseline="0" dirty="0" smtClean="0"/>
                        <a:t> de los materiales </a:t>
                      </a:r>
                      <a:endParaRPr lang="es-MX" sz="2000" dirty="0"/>
                    </a:p>
                  </a:txBody>
                  <a:tcPr marL="288995" marR="288995" marT="144498" marB="144498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sz="2400"/>
                    </a:p>
                  </a:txBody>
                  <a:tcPr marL="288995" marR="288995" marT="144498" marB="144498"/>
                </a:tc>
                <a:tc>
                  <a:txBody>
                    <a:bodyPr/>
                    <a:lstStyle/>
                    <a:p>
                      <a:endParaRPr lang="es-MX" sz="2400"/>
                    </a:p>
                  </a:txBody>
                  <a:tcPr marL="288995" marR="288995" marT="144498" marB="144498"/>
                </a:tc>
                <a:tc>
                  <a:txBody>
                    <a:bodyPr/>
                    <a:lstStyle/>
                    <a:p>
                      <a:endParaRPr lang="es-MX" sz="2400"/>
                    </a:p>
                  </a:txBody>
                  <a:tcPr marL="288995" marR="288995" marT="144498" marB="144498"/>
                </a:tc>
              </a:tr>
              <a:tr h="829937">
                <a:tc>
                  <a:txBody>
                    <a:bodyPr/>
                    <a:lstStyle/>
                    <a:p>
                      <a:r>
                        <a:rPr lang="es-MX" sz="2000" dirty="0" smtClean="0"/>
                        <a:t>Mantiene su lugar de trabajo limpio</a:t>
                      </a:r>
                      <a:r>
                        <a:rPr lang="es-MX" sz="2000" baseline="0" dirty="0" smtClean="0"/>
                        <a:t> y ordenado </a:t>
                      </a:r>
                      <a:endParaRPr lang="es-MX" sz="2000" dirty="0"/>
                    </a:p>
                  </a:txBody>
                  <a:tcPr marL="288995" marR="288995" marT="144498" marB="144498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sz="2400"/>
                    </a:p>
                  </a:txBody>
                  <a:tcPr marL="288995" marR="288995" marT="144498" marB="144498"/>
                </a:tc>
                <a:tc>
                  <a:txBody>
                    <a:bodyPr/>
                    <a:lstStyle/>
                    <a:p>
                      <a:endParaRPr lang="es-MX" sz="2400"/>
                    </a:p>
                  </a:txBody>
                  <a:tcPr marL="288995" marR="288995" marT="144498" marB="144498"/>
                </a:tc>
                <a:tc>
                  <a:txBody>
                    <a:bodyPr/>
                    <a:lstStyle/>
                    <a:p>
                      <a:endParaRPr lang="es-MX" sz="2400" dirty="0"/>
                    </a:p>
                  </a:txBody>
                  <a:tcPr marL="288995" marR="288995" marT="144498" marB="144498"/>
                </a:tc>
              </a:tr>
              <a:tr h="874971">
                <a:tc>
                  <a:txBody>
                    <a:bodyPr/>
                    <a:lstStyle/>
                    <a:p>
                      <a:r>
                        <a:rPr lang="es-MX" sz="2000" dirty="0" smtClean="0"/>
                        <a:t>Respeta el</a:t>
                      </a:r>
                      <a:r>
                        <a:rPr lang="es-MX" sz="2000" baseline="0" dirty="0" smtClean="0"/>
                        <a:t> lugar de trabajo asignado por el docente </a:t>
                      </a:r>
                      <a:endParaRPr lang="es-MX" sz="2000" dirty="0"/>
                    </a:p>
                  </a:txBody>
                  <a:tcPr marL="288995" marR="288995" marT="144498" marB="144498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sz="2400" dirty="0"/>
                    </a:p>
                  </a:txBody>
                  <a:tcPr marL="288995" marR="288995" marT="144498" marB="144498"/>
                </a:tc>
                <a:tc>
                  <a:txBody>
                    <a:bodyPr/>
                    <a:lstStyle/>
                    <a:p>
                      <a:endParaRPr lang="es-MX" sz="2400"/>
                    </a:p>
                  </a:txBody>
                  <a:tcPr marL="288995" marR="288995" marT="144498" marB="144498"/>
                </a:tc>
                <a:tc>
                  <a:txBody>
                    <a:bodyPr/>
                    <a:lstStyle/>
                    <a:p>
                      <a:endParaRPr lang="es-MX" sz="2400" dirty="0"/>
                    </a:p>
                  </a:txBody>
                  <a:tcPr marL="288995" marR="288995" marT="144498" marB="144498"/>
                </a:tc>
              </a:tr>
              <a:tr h="561375">
                <a:tc>
                  <a:txBody>
                    <a:bodyPr/>
                    <a:lstStyle/>
                    <a:p>
                      <a:r>
                        <a:rPr lang="es-MX" sz="2000" dirty="0" smtClean="0"/>
                        <a:t>Escribe su nombre correctamente </a:t>
                      </a:r>
                      <a:endParaRPr lang="es-MX" sz="2000" dirty="0"/>
                    </a:p>
                  </a:txBody>
                  <a:tcPr marL="288995" marR="288995" marT="144498" marB="144498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sz="2400"/>
                    </a:p>
                  </a:txBody>
                  <a:tcPr marL="288995" marR="288995" marT="144498" marB="144498"/>
                </a:tc>
                <a:tc>
                  <a:txBody>
                    <a:bodyPr/>
                    <a:lstStyle/>
                    <a:p>
                      <a:endParaRPr lang="es-MX" sz="2400"/>
                    </a:p>
                  </a:txBody>
                  <a:tcPr marL="288995" marR="288995" marT="144498" marB="144498"/>
                </a:tc>
                <a:tc>
                  <a:txBody>
                    <a:bodyPr/>
                    <a:lstStyle/>
                    <a:p>
                      <a:endParaRPr lang="es-MX" sz="2400" dirty="0"/>
                    </a:p>
                  </a:txBody>
                  <a:tcPr marL="288995" marR="288995" marT="144498" marB="144498"/>
                </a:tc>
              </a:tr>
              <a:tr h="874971">
                <a:tc>
                  <a:txBody>
                    <a:bodyPr/>
                    <a:lstStyle/>
                    <a:p>
                      <a:r>
                        <a:rPr lang="es-MX" sz="2000" dirty="0" smtClean="0"/>
                        <a:t>Usa</a:t>
                      </a:r>
                      <a:r>
                        <a:rPr lang="es-MX" sz="2000" baseline="0" dirty="0" smtClean="0"/>
                        <a:t> el lenguaje para comunicarse y relacionarse con otros niños y adultos </a:t>
                      </a:r>
                      <a:endParaRPr lang="es-MX" sz="2000" dirty="0"/>
                    </a:p>
                  </a:txBody>
                  <a:tcPr marL="288995" marR="288995" marT="144498" marB="144498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sz="2400"/>
                    </a:p>
                  </a:txBody>
                  <a:tcPr marL="288995" marR="288995" marT="144498" marB="144498"/>
                </a:tc>
                <a:tc>
                  <a:txBody>
                    <a:bodyPr/>
                    <a:lstStyle/>
                    <a:p>
                      <a:endParaRPr lang="es-MX" sz="2400"/>
                    </a:p>
                  </a:txBody>
                  <a:tcPr marL="288995" marR="288995" marT="144498" marB="144498"/>
                </a:tc>
                <a:tc>
                  <a:txBody>
                    <a:bodyPr/>
                    <a:lstStyle/>
                    <a:p>
                      <a:endParaRPr lang="es-MX" sz="2400" dirty="0"/>
                    </a:p>
                  </a:txBody>
                  <a:tcPr marL="288995" marR="288995" marT="144498" marB="144498"/>
                </a:tc>
              </a:tr>
              <a:tr h="829937">
                <a:tc>
                  <a:txBody>
                    <a:bodyPr/>
                    <a:lstStyle/>
                    <a:p>
                      <a:r>
                        <a:rPr lang="es-MX" sz="2000" dirty="0" smtClean="0"/>
                        <a:t>Mantiene la</a:t>
                      </a:r>
                      <a:r>
                        <a:rPr lang="es-MX" sz="2000" baseline="0" dirty="0" smtClean="0"/>
                        <a:t> atención en las conversaciones </a:t>
                      </a:r>
                      <a:endParaRPr lang="es-MX" sz="2000" dirty="0"/>
                    </a:p>
                  </a:txBody>
                  <a:tcPr marL="288995" marR="288995" marT="144498" marB="144498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sz="2400"/>
                    </a:p>
                  </a:txBody>
                  <a:tcPr marL="288995" marR="288995" marT="144498" marB="144498"/>
                </a:tc>
                <a:tc>
                  <a:txBody>
                    <a:bodyPr/>
                    <a:lstStyle/>
                    <a:p>
                      <a:endParaRPr lang="es-MX" sz="2400"/>
                    </a:p>
                  </a:txBody>
                  <a:tcPr marL="288995" marR="288995" marT="144498" marB="144498"/>
                </a:tc>
                <a:tc>
                  <a:txBody>
                    <a:bodyPr/>
                    <a:lstStyle/>
                    <a:p>
                      <a:endParaRPr lang="es-MX" sz="2400" dirty="0"/>
                    </a:p>
                  </a:txBody>
                  <a:tcPr marL="288995" marR="288995" marT="144498" marB="144498"/>
                </a:tc>
              </a:tr>
              <a:tr h="561375">
                <a:tc>
                  <a:txBody>
                    <a:bodyPr/>
                    <a:lstStyle/>
                    <a:p>
                      <a:r>
                        <a:rPr lang="es-MX" sz="2000" dirty="0" smtClean="0"/>
                        <a:t>Narra sucesos reales e imaginarios </a:t>
                      </a:r>
                      <a:endParaRPr lang="es-MX" sz="2000" dirty="0"/>
                    </a:p>
                  </a:txBody>
                  <a:tcPr marL="288995" marR="288995" marT="144498" marB="144498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sz="2400"/>
                    </a:p>
                  </a:txBody>
                  <a:tcPr marL="288995" marR="288995" marT="144498" marB="144498"/>
                </a:tc>
                <a:tc>
                  <a:txBody>
                    <a:bodyPr/>
                    <a:lstStyle/>
                    <a:p>
                      <a:endParaRPr lang="es-MX" sz="2400"/>
                    </a:p>
                  </a:txBody>
                  <a:tcPr marL="288995" marR="288995" marT="144498" marB="144498"/>
                </a:tc>
                <a:tc>
                  <a:txBody>
                    <a:bodyPr/>
                    <a:lstStyle/>
                    <a:p>
                      <a:endParaRPr lang="es-MX" sz="2400" dirty="0"/>
                    </a:p>
                  </a:txBody>
                  <a:tcPr marL="288995" marR="288995" marT="144498" marB="144498"/>
                </a:tc>
              </a:tr>
              <a:tr h="874971">
                <a:tc>
                  <a:txBody>
                    <a:bodyPr/>
                    <a:lstStyle/>
                    <a:p>
                      <a:r>
                        <a:rPr lang="es-MX" sz="2000" dirty="0" smtClean="0"/>
                        <a:t>Describe personas,</a:t>
                      </a:r>
                      <a:r>
                        <a:rPr lang="es-MX" sz="2000" baseline="0" dirty="0" smtClean="0"/>
                        <a:t> personajes, objetivos, lugares y fenómenos de su entorno </a:t>
                      </a:r>
                      <a:endParaRPr lang="es-MX" sz="2000" dirty="0"/>
                    </a:p>
                  </a:txBody>
                  <a:tcPr marL="288995" marR="288995" marT="144498" marB="144498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sz="2400"/>
                    </a:p>
                  </a:txBody>
                  <a:tcPr marL="288995" marR="288995" marT="144498" marB="144498"/>
                </a:tc>
                <a:tc>
                  <a:txBody>
                    <a:bodyPr/>
                    <a:lstStyle/>
                    <a:p>
                      <a:endParaRPr lang="es-MX" sz="2400"/>
                    </a:p>
                  </a:txBody>
                  <a:tcPr marL="288995" marR="288995" marT="144498" marB="144498"/>
                </a:tc>
                <a:tc>
                  <a:txBody>
                    <a:bodyPr/>
                    <a:lstStyle/>
                    <a:p>
                      <a:endParaRPr lang="es-MX" sz="2400" dirty="0"/>
                    </a:p>
                  </a:txBody>
                  <a:tcPr marL="288995" marR="288995" marT="144498" marB="144498"/>
                </a:tc>
              </a:tr>
              <a:tr h="561375">
                <a:tc>
                  <a:txBody>
                    <a:bodyPr/>
                    <a:lstStyle/>
                    <a:p>
                      <a:r>
                        <a:rPr lang="es-MX" sz="2000" dirty="0" smtClean="0"/>
                        <a:t>Intercambia</a:t>
                      </a:r>
                      <a:r>
                        <a:rPr lang="es-MX" sz="2000" baseline="0" dirty="0" smtClean="0"/>
                        <a:t> opiniones </a:t>
                      </a:r>
                      <a:endParaRPr lang="es-MX" sz="2000" dirty="0"/>
                    </a:p>
                  </a:txBody>
                  <a:tcPr marL="288995" marR="288995" marT="144498" marB="144498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sz="2400"/>
                    </a:p>
                  </a:txBody>
                  <a:tcPr marL="288995" marR="288995" marT="144498" marB="144498"/>
                </a:tc>
                <a:tc>
                  <a:txBody>
                    <a:bodyPr/>
                    <a:lstStyle/>
                    <a:p>
                      <a:endParaRPr lang="es-MX" sz="2400"/>
                    </a:p>
                  </a:txBody>
                  <a:tcPr marL="288995" marR="288995" marT="144498" marB="144498"/>
                </a:tc>
                <a:tc>
                  <a:txBody>
                    <a:bodyPr/>
                    <a:lstStyle/>
                    <a:p>
                      <a:endParaRPr lang="es-MX" sz="2400" dirty="0"/>
                    </a:p>
                  </a:txBody>
                  <a:tcPr marL="288995" marR="288995" marT="144498" marB="144498"/>
                </a:tc>
              </a:tr>
              <a:tr h="561375">
                <a:tc>
                  <a:txBody>
                    <a:bodyPr/>
                    <a:lstStyle/>
                    <a:p>
                      <a:r>
                        <a:rPr lang="es-MX" sz="2000" dirty="0" smtClean="0"/>
                        <a:t>Es decidido y con iniciativa</a:t>
                      </a:r>
                      <a:r>
                        <a:rPr lang="es-MX" sz="2000" baseline="0" dirty="0" smtClean="0"/>
                        <a:t> </a:t>
                      </a:r>
                      <a:endParaRPr lang="es-MX" sz="2000" dirty="0"/>
                    </a:p>
                  </a:txBody>
                  <a:tcPr marL="288995" marR="288995" marT="144498" marB="144498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sz="2400"/>
                    </a:p>
                  </a:txBody>
                  <a:tcPr marL="288995" marR="288995" marT="144498" marB="144498"/>
                </a:tc>
                <a:tc>
                  <a:txBody>
                    <a:bodyPr/>
                    <a:lstStyle/>
                    <a:p>
                      <a:endParaRPr lang="es-MX" sz="2400"/>
                    </a:p>
                  </a:txBody>
                  <a:tcPr marL="288995" marR="288995" marT="144498" marB="144498"/>
                </a:tc>
                <a:tc>
                  <a:txBody>
                    <a:bodyPr/>
                    <a:lstStyle/>
                    <a:p>
                      <a:endParaRPr lang="es-MX" sz="2400" dirty="0"/>
                    </a:p>
                  </a:txBody>
                  <a:tcPr marL="288995" marR="288995" marT="144498" marB="144498"/>
                </a:tc>
              </a:tr>
              <a:tr h="561375">
                <a:tc>
                  <a:txBody>
                    <a:bodyPr/>
                    <a:lstStyle/>
                    <a:p>
                      <a:r>
                        <a:rPr lang="es-MX" sz="2000" dirty="0" smtClean="0"/>
                        <a:t>Mantiene una buena higiene personal </a:t>
                      </a:r>
                      <a:endParaRPr lang="es-MX" sz="2000" dirty="0"/>
                    </a:p>
                  </a:txBody>
                  <a:tcPr marL="288995" marR="288995" marT="144498" marB="144498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sz="2400"/>
                    </a:p>
                  </a:txBody>
                  <a:tcPr marL="288995" marR="288995" marT="144498" marB="144498"/>
                </a:tc>
                <a:tc>
                  <a:txBody>
                    <a:bodyPr/>
                    <a:lstStyle/>
                    <a:p>
                      <a:endParaRPr lang="es-MX" sz="2400"/>
                    </a:p>
                  </a:txBody>
                  <a:tcPr marL="288995" marR="288995" marT="144498" marB="144498"/>
                </a:tc>
                <a:tc>
                  <a:txBody>
                    <a:bodyPr/>
                    <a:lstStyle/>
                    <a:p>
                      <a:endParaRPr lang="es-MX" sz="2400" dirty="0"/>
                    </a:p>
                  </a:txBody>
                  <a:tcPr marL="288995" marR="288995" marT="144498" marB="144498"/>
                </a:tc>
              </a:tr>
            </a:tbl>
          </a:graphicData>
        </a:graphic>
      </p:graphicFrame>
      <p:pic>
        <p:nvPicPr>
          <p:cNvPr id="5" name="Imagen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9466"/>
          <a:stretch/>
        </p:blipFill>
        <p:spPr>
          <a:xfrm>
            <a:off x="4108449" y="265112"/>
            <a:ext cx="3740151" cy="14723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6576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55</TotalTime>
  <Words>154</Words>
  <Application>Microsoft Office PowerPoint</Application>
  <PresentationFormat>Personalizado</PresentationFormat>
  <Paragraphs>45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8" baseType="lpstr">
      <vt:lpstr>Agency FB</vt:lpstr>
      <vt:lpstr>Arial</vt:lpstr>
      <vt:lpstr>Calibri</vt:lpstr>
      <vt:lpstr>Calibri Light</vt:lpstr>
      <vt:lpstr>Times New Roman</vt:lpstr>
      <vt:lpstr>Tema de Office</vt:lpstr>
      <vt:lpstr>Presentación de PowerPoint</vt:lpstr>
      <vt:lpstr>Presentación de PowerPoint</vt:lpstr>
    </vt:vector>
  </TitlesOfParts>
  <Company>HP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nancy</dc:creator>
  <cp:lastModifiedBy>nancy</cp:lastModifiedBy>
  <cp:revision>6</cp:revision>
  <dcterms:created xsi:type="dcterms:W3CDTF">2020-06-11T05:19:16Z</dcterms:created>
  <dcterms:modified xsi:type="dcterms:W3CDTF">2020-06-11T06:14:31Z</dcterms:modified>
</cp:coreProperties>
</file>