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A9805-8302-4D5C-A2FC-3460B48DD29A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DE67A-3EC7-4D01-8876-84D960267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017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68795"/>
            <a:ext cx="9144000" cy="10892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758263"/>
            <a:ext cx="6858000" cy="1795644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5836028"/>
            <a:ext cx="6858000" cy="820273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t="29806" r="26877" b="29652"/>
          <a:stretch/>
        </p:blipFill>
        <p:spPr>
          <a:xfrm>
            <a:off x="2480835" y="1479668"/>
            <a:ext cx="4182330" cy="206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0" y="6481489"/>
            <a:ext cx="9144000" cy="3765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</p:spTree>
    <p:extLst>
      <p:ext uri="{BB962C8B-B14F-4D97-AF65-F5344CB8AC3E}">
        <p14:creationId xmlns:p14="http://schemas.microsoft.com/office/powerpoint/2010/main" val="3775299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" y="4"/>
            <a:ext cx="534521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1709745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910" y="45894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3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44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" y="0"/>
            <a:ext cx="3983691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904" y="987425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7063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18904" y="2587631"/>
            <a:ext cx="2949178" cy="3281363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52762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30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851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6" r:id="rId5"/>
    <p:sldLayoutId id="2147483655" r:id="rId6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500847"/>
            <a:ext cx="6858000" cy="21445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tesis de investigación.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LA IMPORTANCIA DE LA EDUCACIÓN SOCIOEMOCIONAL EN UN NIÑO CON PROBLEMAS DE CONDUCTA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Fátima Sofía Soto </a:t>
            </a:r>
            <a:r>
              <a:rPr lang="es-MX" dirty="0" smtClean="0"/>
              <a:t>M</a:t>
            </a:r>
            <a:r>
              <a:rPr lang="es-MX" dirty="0" smtClean="0"/>
              <a:t>artínez.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40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468776"/>
            <a:ext cx="7886700" cy="28527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s-MX" sz="2400" dirty="0" smtClean="0">
                <a:latin typeface="Arial "/>
              </a:rPr>
              <a:t>Competencia </a:t>
            </a:r>
            <a:r>
              <a:rPr lang="es-MX" sz="2400" dirty="0">
                <a:latin typeface="Arial "/>
              </a:rPr>
              <a:t>del perfil de egreso de la Licenciatura en Educación Preescolar: </a:t>
            </a:r>
            <a:br>
              <a:rPr lang="es-MX" sz="2400" dirty="0">
                <a:latin typeface="Arial "/>
              </a:rPr>
            </a:br>
            <a:r>
              <a:rPr lang="es-MX" sz="2400" dirty="0" smtClean="0">
                <a:latin typeface="Arial "/>
              </a:rPr>
              <a:t/>
            </a:r>
            <a:br>
              <a:rPr lang="es-MX" sz="2400" dirty="0" smtClean="0">
                <a:latin typeface="Arial "/>
              </a:rPr>
            </a:br>
            <a:r>
              <a:rPr lang="es-MX" sz="2400" u="sng" dirty="0" smtClean="0">
                <a:latin typeface="Arial "/>
              </a:rPr>
              <a:t>Propicia </a:t>
            </a:r>
            <a:r>
              <a:rPr lang="es-MX" sz="2400" u="sng" dirty="0">
                <a:latin typeface="Arial "/>
              </a:rPr>
              <a:t>y regula espacios de aprendizaje incluyentes para todos los alumnos, con el fin de promover la convivencia, el respeto y la aceptación. </a:t>
            </a:r>
            <a:endParaRPr lang="es-MX" sz="2400" u="sng" dirty="0">
              <a:latin typeface="Arial 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910" y="4167051"/>
            <a:ext cx="7886700" cy="2314491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Jardín de Niños Felipa Valdés de </a:t>
            </a:r>
            <a:r>
              <a:rPr lang="es-MX" dirty="0" err="1" smtClean="0">
                <a:solidFill>
                  <a:schemeClr val="tx1"/>
                </a:solidFill>
              </a:rPr>
              <a:t>Pepi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78194"/>
              </p:ext>
            </p:extLst>
          </p:nvPr>
        </p:nvGraphicFramePr>
        <p:xfrm>
          <a:off x="522512" y="391885"/>
          <a:ext cx="7445830" cy="39781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2915">
                  <a:extLst>
                    <a:ext uri="{9D8B030D-6E8A-4147-A177-3AD203B41FA5}">
                      <a16:colId xmlns:a16="http://schemas.microsoft.com/office/drawing/2014/main" val="398183101"/>
                    </a:ext>
                  </a:extLst>
                </a:gridCol>
                <a:gridCol w="3722915">
                  <a:extLst>
                    <a:ext uri="{9D8B030D-6E8A-4147-A177-3AD203B41FA5}">
                      <a16:colId xmlns:a16="http://schemas.microsoft.com/office/drawing/2014/main" val="461725701"/>
                    </a:ext>
                  </a:extLst>
                </a:gridCol>
              </a:tblGrid>
              <a:tr h="742769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Arial "/>
                        </a:rPr>
                        <a:t>Propósitos del documento</a:t>
                      </a:r>
                      <a:endParaRPr lang="es-MX" sz="2400" dirty="0">
                        <a:latin typeface="Arial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Arial "/>
                        </a:rPr>
                        <a:t>Elección del tema</a:t>
                      </a:r>
                      <a:endParaRPr lang="es-MX" sz="2400" dirty="0">
                        <a:latin typeface="Arial 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824533"/>
                  </a:ext>
                </a:extLst>
              </a:tr>
              <a:tr h="742769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s-MX" sz="2000" dirty="0">
                        <a:latin typeface="Arial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2000" dirty="0" smtClean="0">
                          <a:latin typeface="Arial "/>
                        </a:rPr>
                        <a:t>Área de Educación socioemocional.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2000" dirty="0" smtClean="0">
                          <a:latin typeface="Arial "/>
                        </a:rPr>
                        <a:t>Impacto</a:t>
                      </a:r>
                      <a:r>
                        <a:rPr lang="es-MX" sz="2000" baseline="0" dirty="0" smtClean="0">
                          <a:latin typeface="Arial "/>
                        </a:rPr>
                        <a:t> en los alumnos.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2000" dirty="0" smtClean="0">
                          <a:latin typeface="Arial "/>
                        </a:rPr>
                        <a:t>Necesidad</a:t>
                      </a:r>
                      <a:r>
                        <a:rPr lang="es-MX" sz="2000" baseline="0" dirty="0" smtClean="0">
                          <a:latin typeface="Arial "/>
                        </a:rPr>
                        <a:t> en la sociedad. 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2000" dirty="0" smtClean="0">
                          <a:latin typeface="Arial "/>
                        </a:rPr>
                        <a:t>Alcance en las conductas.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2000" dirty="0" smtClean="0">
                          <a:latin typeface="Arial "/>
                        </a:rPr>
                        <a:t>Actuar para generar un cambio.</a:t>
                      </a:r>
                      <a:endParaRPr lang="es-MX" sz="2000" dirty="0">
                        <a:latin typeface="Arial 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789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11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dirty="0" smtClean="0">
                <a:latin typeface="Arial "/>
              </a:rPr>
              <a:t>Organizació</a:t>
            </a:r>
            <a:r>
              <a:rPr lang="es-MX" sz="2800" dirty="0" smtClean="0">
                <a:latin typeface="Arial "/>
              </a:rPr>
              <a:t>n del documento.</a:t>
            </a:r>
            <a:endParaRPr lang="es-MX" sz="2800" dirty="0">
              <a:latin typeface="Arial 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809" t="14349" r="25389" b="5899"/>
          <a:stretch/>
        </p:blipFill>
        <p:spPr>
          <a:xfrm>
            <a:off x="4005546" y="987425"/>
            <a:ext cx="5138454" cy="472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36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30"/>
            <a:ext cx="7886700" cy="862780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Arial "/>
              </a:rPr>
              <a:t>Actividades aplicadas.</a:t>
            </a:r>
            <a:endParaRPr lang="es-MX" sz="3200" dirty="0">
              <a:latin typeface="Arial 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Adecuaciones a la planeación.</a:t>
            </a:r>
          </a:p>
          <a:p>
            <a:r>
              <a:rPr lang="es-MX" dirty="0" smtClean="0"/>
              <a:t>Implementación de actividades del área.</a:t>
            </a:r>
          </a:p>
          <a:p>
            <a:r>
              <a:rPr lang="es-MX" dirty="0" smtClean="0"/>
              <a:t>Trabajo en casa.</a:t>
            </a:r>
          </a:p>
        </p:txBody>
      </p:sp>
    </p:spTree>
    <p:extLst>
      <p:ext uri="{BB962C8B-B14F-4D97-AF65-F5344CB8AC3E}">
        <p14:creationId xmlns:p14="http://schemas.microsoft.com/office/powerpoint/2010/main" val="1515483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 "/>
              </a:rPr>
              <a:t>(Gráfica de la competencia)</a:t>
            </a:r>
            <a:endParaRPr lang="es-MX" dirty="0">
              <a:latin typeface="Arial 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684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285896"/>
            <a:ext cx="7886700" cy="641569"/>
          </a:xfrm>
        </p:spPr>
        <p:txBody>
          <a:bodyPr>
            <a:normAutofit fontScale="90000"/>
          </a:bodyPr>
          <a:lstStyle/>
          <a:p>
            <a:r>
              <a:rPr lang="es-MX" sz="4000" dirty="0" smtClean="0">
                <a:latin typeface="Arial "/>
              </a:rPr>
              <a:t>RETOS</a:t>
            </a:r>
            <a:r>
              <a:rPr lang="es-MX" dirty="0" smtClean="0"/>
              <a:t>.</a:t>
            </a:r>
            <a:endParaRPr lang="es-MX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137584"/>
              </p:ext>
            </p:extLst>
          </p:nvPr>
        </p:nvGraphicFramePr>
        <p:xfrm>
          <a:off x="1524000" y="1397000"/>
          <a:ext cx="6096000" cy="332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055753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 "/>
                        </a:rPr>
                        <a:t>Personales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s-MX" sz="2000" dirty="0" smtClean="0">
                        <a:latin typeface="Arial 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7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 "/>
                        </a:rPr>
                        <a:t>Desconocimiento 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s-MX" sz="2000" dirty="0" smtClean="0">
                          <a:latin typeface="Arial "/>
                        </a:rPr>
                        <a:t>El tema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s-MX" sz="2000" dirty="0" smtClean="0">
                          <a:latin typeface="Arial "/>
                        </a:rPr>
                        <a:t>La realización del documento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s-MX" sz="2000" dirty="0" smtClean="0">
                          <a:latin typeface="Arial "/>
                        </a:rPr>
                        <a:t>Trato</a:t>
                      </a:r>
                      <a:r>
                        <a:rPr lang="es-MX" sz="2000" baseline="0" dirty="0" smtClean="0">
                          <a:latin typeface="Arial "/>
                        </a:rPr>
                        <a:t> de alumnos respetando NEE y BAP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s-MX" sz="2000" dirty="0">
                        <a:latin typeface="Arial 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592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 "/>
                        </a:rPr>
                        <a:t>Del</a:t>
                      </a:r>
                      <a:r>
                        <a:rPr lang="es-MX" sz="2000" baseline="0" dirty="0" smtClean="0">
                          <a:latin typeface="Arial "/>
                        </a:rPr>
                        <a:t> tiempo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s-MX" sz="2000" baseline="0" dirty="0" smtClean="0">
                          <a:latin typeface="Arial "/>
                        </a:rPr>
                        <a:t>Movilidades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s-MX" sz="2000" baseline="0" dirty="0" smtClean="0">
                          <a:latin typeface="Arial "/>
                        </a:rPr>
                        <a:t>COVID-19</a:t>
                      </a:r>
                      <a:endParaRPr lang="es-MX" sz="2000" dirty="0">
                        <a:latin typeface="Arial 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139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83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latin typeface="Arial "/>
              </a:rPr>
              <a:t>Resultados</a:t>
            </a:r>
            <a:endParaRPr lang="es-MX" sz="3200" dirty="0">
              <a:latin typeface="Arial 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8322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ENEP car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ENEP carta" id="{04A96CAA-22C2-4C50-BEA8-3EBDD62D3FCB}" vid="{A10B78DA-AA16-4A23-8E1C-1181DC0840D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ENEP carta</Template>
  <TotalTime>3715</TotalTime>
  <Words>112</Words>
  <Application>Microsoft Office PowerPoint</Application>
  <PresentationFormat>Presentación en pantalla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</vt:lpstr>
      <vt:lpstr>Calibri</vt:lpstr>
      <vt:lpstr>Calibri Light</vt:lpstr>
      <vt:lpstr>Tema ENEP carta</vt:lpstr>
      <vt:lpstr>La tesis de investigación. LA IMPORTANCIA DE LA EDUCACIÓN SOCIOEMOCIONAL EN UN NIÑO CON PROBLEMAS DE CONDUCTA</vt:lpstr>
      <vt:lpstr>Competencia del perfil de egreso de la Licenciatura en Educación Preescolar:   Propicia y regula espacios de aprendizaje incluyentes para todos los alumnos, con el fin de promover la convivencia, el respeto y la aceptación. </vt:lpstr>
      <vt:lpstr>Presentación de PowerPoint</vt:lpstr>
      <vt:lpstr>Organización del documento.</vt:lpstr>
      <vt:lpstr>Actividades aplicadas.</vt:lpstr>
      <vt:lpstr>(Gráfica de la competencia)</vt:lpstr>
      <vt:lpstr>RETOS.</vt:lpstr>
      <vt:lpstr>Resultados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Sofy</cp:lastModifiedBy>
  <cp:revision>13</cp:revision>
  <dcterms:created xsi:type="dcterms:W3CDTF">2020-02-12T18:07:36Z</dcterms:created>
  <dcterms:modified xsi:type="dcterms:W3CDTF">2020-06-19T18:33:59Z</dcterms:modified>
</cp:coreProperties>
</file>