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30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C5CE-3AE4-4804-BE9D-12468EC82B5E}" type="datetimeFigureOut">
              <a:rPr lang="es-MX" smtClean="0"/>
              <a:pPr/>
              <a:t>22/06/2020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B6C1-E58F-408C-BBE9-11F758FA21C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C5CE-3AE4-4804-BE9D-12468EC82B5E}" type="datetimeFigureOut">
              <a:rPr lang="es-MX" smtClean="0"/>
              <a:pPr/>
              <a:t>22/06/2020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B6C1-E58F-408C-BBE9-11F758FA21C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C5CE-3AE4-4804-BE9D-12468EC82B5E}" type="datetimeFigureOut">
              <a:rPr lang="es-MX" smtClean="0"/>
              <a:pPr/>
              <a:t>22/06/2020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B6C1-E58F-408C-BBE9-11F758FA21C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C5CE-3AE4-4804-BE9D-12468EC82B5E}" type="datetimeFigureOut">
              <a:rPr lang="es-MX" smtClean="0"/>
              <a:pPr/>
              <a:t>22/06/2020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B6C1-E58F-408C-BBE9-11F758FA21C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C5CE-3AE4-4804-BE9D-12468EC82B5E}" type="datetimeFigureOut">
              <a:rPr lang="es-MX" smtClean="0"/>
              <a:pPr/>
              <a:t>22/06/2020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B6C1-E58F-408C-BBE9-11F758FA21C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C5CE-3AE4-4804-BE9D-12468EC82B5E}" type="datetimeFigureOut">
              <a:rPr lang="es-MX" smtClean="0"/>
              <a:pPr/>
              <a:t>22/06/2020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B6C1-E58F-408C-BBE9-11F758FA21C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C5CE-3AE4-4804-BE9D-12468EC82B5E}" type="datetimeFigureOut">
              <a:rPr lang="es-MX" smtClean="0"/>
              <a:pPr/>
              <a:t>22/06/2020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B6C1-E58F-408C-BBE9-11F758FA21C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C5CE-3AE4-4804-BE9D-12468EC82B5E}" type="datetimeFigureOut">
              <a:rPr lang="es-MX" smtClean="0"/>
              <a:pPr/>
              <a:t>22/06/2020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B6C1-E58F-408C-BBE9-11F758FA21C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C5CE-3AE4-4804-BE9D-12468EC82B5E}" type="datetimeFigureOut">
              <a:rPr lang="es-MX" smtClean="0"/>
              <a:pPr/>
              <a:t>22/06/2020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B6C1-E58F-408C-BBE9-11F758FA21C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C5CE-3AE4-4804-BE9D-12468EC82B5E}" type="datetimeFigureOut">
              <a:rPr lang="es-MX" smtClean="0"/>
              <a:pPr/>
              <a:t>22/06/2020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B6C1-E58F-408C-BBE9-11F758FA21C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C5CE-3AE4-4804-BE9D-12468EC82B5E}" type="datetimeFigureOut">
              <a:rPr lang="es-MX" smtClean="0"/>
              <a:pPr/>
              <a:t>22/06/2020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B6C1-E58F-408C-BBE9-11F758FA21C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BC5CE-3AE4-4804-BE9D-12468EC82B5E}" type="datetimeFigureOut">
              <a:rPr lang="es-MX" smtClean="0"/>
              <a:pPr/>
              <a:t>22/06/2020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7B6C1-E58F-408C-BBE9-11F758FA21C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krqr1\Downloads\Historia.m4a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ágenes, gráficos, vectores y vídeos libres de derechos de autor y fotos sobre el tema Manchas De Acuarela | Adobe Stoc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28756" y="357166"/>
            <a:ext cx="7772400" cy="1470025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Escuela Normal de Educación Preescolar</a:t>
            </a:r>
            <a:br>
              <a:rPr lang="es-MX" sz="3600" dirty="0" smtClean="0"/>
            </a:br>
            <a:r>
              <a:rPr lang="es-MX" sz="3600" dirty="0" smtClean="0"/>
              <a:t>Licenciatura en Educación Preescolar</a:t>
            </a:r>
            <a:endParaRPr lang="es-MX" sz="3600" dirty="0"/>
          </a:p>
        </p:txBody>
      </p:sp>
      <p:pic>
        <p:nvPicPr>
          <p:cNvPr id="5" name="image1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42876" y="142852"/>
            <a:ext cx="1214414" cy="914359"/>
          </a:xfrm>
          <a:prstGeom prst="rect">
            <a:avLst/>
          </a:prstGeom>
          <a:ln/>
        </p:spPr>
      </p:pic>
      <p:sp>
        <p:nvSpPr>
          <p:cNvPr id="6" name="5 CuadroTexto"/>
          <p:cNvSpPr txBox="1"/>
          <p:nvPr/>
        </p:nvSpPr>
        <p:spPr>
          <a:xfrm>
            <a:off x="2285984" y="2857496"/>
            <a:ext cx="54292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 Rounded MT Bold" pitchFamily="34" charset="0"/>
              </a:rPr>
              <a:t>UNIT 8</a:t>
            </a:r>
          </a:p>
          <a:p>
            <a:pPr algn="ctr"/>
            <a:r>
              <a:rPr lang="es-MX" sz="2800" b="1" dirty="0" smtClean="0">
                <a:latin typeface="Arial Rounded MT Bold" pitchFamily="34" charset="0"/>
              </a:rPr>
              <a:t>PROYECT</a:t>
            </a:r>
          </a:p>
          <a:p>
            <a:pPr algn="ctr"/>
            <a:r>
              <a:rPr lang="es-MX" sz="2800" b="1" dirty="0" smtClean="0">
                <a:latin typeface="Arial Rounded MT Bold" pitchFamily="34" charset="0"/>
              </a:rPr>
              <a:t>WHAT HAPPENED NEXT?</a:t>
            </a:r>
            <a:endParaRPr lang="es-MX" sz="2800" b="1" dirty="0">
              <a:latin typeface="Arial Rounded MT Bold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357422" y="4357694"/>
            <a:ext cx="5429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rial Rounded MT Bold" pitchFamily="34" charset="0"/>
              </a:rPr>
              <a:t>By</a:t>
            </a:r>
          </a:p>
          <a:p>
            <a:pPr algn="ctr"/>
            <a:r>
              <a:rPr lang="es-MX" sz="2000" dirty="0" err="1" smtClean="0">
                <a:latin typeface="Arial Rounded MT Bold" pitchFamily="34" charset="0"/>
              </a:rPr>
              <a:t>Katya</a:t>
            </a:r>
            <a:r>
              <a:rPr lang="es-MX" sz="2000" dirty="0" smtClean="0">
                <a:latin typeface="Arial Rounded MT Bold" pitchFamily="34" charset="0"/>
              </a:rPr>
              <a:t> Quintana Rangel</a:t>
            </a:r>
            <a:endParaRPr lang="es-MX" sz="2000" dirty="0">
              <a:latin typeface="Arial Rounded MT Bold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357818" y="5857892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Arial Rounded MT Bold" pitchFamily="34" charset="0"/>
              </a:rPr>
              <a:t>Wednesday June 18th 2020</a:t>
            </a:r>
            <a:endParaRPr lang="en-US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131762"/>
            <a:ext cx="8229600" cy="868346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Footlight MT Light" pitchFamily="18" charset="0"/>
              </a:rPr>
              <a:t>Story about my last adventure</a:t>
            </a:r>
            <a:endParaRPr lang="en-US" dirty="0">
              <a:latin typeface="Footlight MT Light" pitchFamily="18" charset="0"/>
            </a:endParaRPr>
          </a:p>
        </p:txBody>
      </p:sp>
      <p:pic>
        <p:nvPicPr>
          <p:cNvPr id="4" name="3 Marcador de contenido" descr="WhatsApp Image 2020-06-17 at 10.00.28 PM.jpe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5720" y="1183594"/>
            <a:ext cx="4071966" cy="5245802"/>
          </a:xfrm>
        </p:spPr>
      </p:pic>
      <p:pic>
        <p:nvPicPr>
          <p:cNvPr id="5" name="4 Imagen" descr="WhatsApp Image 2020-06-17 at 10.00.29 PM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3438" y="1142984"/>
            <a:ext cx="4231367" cy="5286388"/>
          </a:xfrm>
          <a:prstGeom prst="rect">
            <a:avLst/>
          </a:prstGeom>
        </p:spPr>
      </p:pic>
      <p:pic>
        <p:nvPicPr>
          <p:cNvPr id="7" name="Historia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8839200" y="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428604"/>
            <a:ext cx="8443914" cy="6143668"/>
          </a:xfrm>
        </p:spPr>
        <p:txBody>
          <a:bodyPr>
            <a:noAutofit/>
          </a:bodyPr>
          <a:lstStyle/>
          <a:p>
            <a:pPr algn="l"/>
            <a:r>
              <a:rPr lang="es-MX" sz="2400" dirty="0" smtClean="0">
                <a:latin typeface="Georgia" pitchFamily="18" charset="0"/>
              </a:rPr>
              <a:t>I </a:t>
            </a:r>
            <a:r>
              <a:rPr lang="es-MX" sz="2400" dirty="0" err="1" smtClean="0">
                <a:latin typeface="Georgia" pitchFamily="18" charset="0"/>
              </a:rPr>
              <a:t>was</a:t>
            </a:r>
            <a:r>
              <a:rPr lang="es-MX" sz="2400" dirty="0" smtClean="0">
                <a:latin typeface="Georgia" pitchFamily="18" charset="0"/>
              </a:rPr>
              <a:t> </a:t>
            </a:r>
            <a:r>
              <a:rPr lang="en-US" sz="2400" dirty="0" smtClean="0">
                <a:latin typeface="Georgia" pitchFamily="18" charset="0"/>
              </a:rPr>
              <a:t>so bored in my house when </a:t>
            </a:r>
            <a:r>
              <a:rPr lang="en-US" sz="2400" dirty="0" err="1" smtClean="0">
                <a:solidFill>
                  <a:srgbClr val="FF0000"/>
                </a:solidFill>
                <a:latin typeface="Georgia" pitchFamily="18" charset="0"/>
              </a:rPr>
              <a:t>i</a:t>
            </a:r>
            <a:r>
              <a:rPr lang="en-US" sz="2400" dirty="0" smtClean="0">
                <a:latin typeface="Georgia" pitchFamily="18" charset="0"/>
              </a:rPr>
              <a:t> got an idea. How about I go on vacation to a paradise island? sure will be great. While I was thinking about that, </a:t>
            </a:r>
            <a:r>
              <a:rPr lang="en-US" sz="2400" dirty="0" smtClean="0">
                <a:solidFill>
                  <a:srgbClr val="FF0000"/>
                </a:solidFill>
                <a:latin typeface="Georgia" pitchFamily="18" charset="0"/>
              </a:rPr>
              <a:t>S</a:t>
            </a:r>
            <a:r>
              <a:rPr lang="en-US" sz="2400" dirty="0" smtClean="0">
                <a:latin typeface="Georgia" pitchFamily="18" charset="0"/>
              </a:rPr>
              <a:t>urprisingly, my BF Hector called me to say he wanted to go with me to the island, and I </a:t>
            </a:r>
            <a:r>
              <a:rPr lang="en-US" sz="2400" dirty="0" smtClean="0">
                <a:solidFill>
                  <a:srgbClr val="FF0000"/>
                </a:solidFill>
                <a:latin typeface="Georgia" pitchFamily="18" charset="0"/>
              </a:rPr>
              <a:t>say</a:t>
            </a:r>
            <a:r>
              <a:rPr lang="en-US" sz="2400" dirty="0" smtClean="0">
                <a:latin typeface="Georgia" pitchFamily="18" charset="0"/>
              </a:rPr>
              <a:t> of course. So, we </a:t>
            </a:r>
            <a:r>
              <a:rPr lang="en-US" sz="2400" dirty="0" smtClean="0">
                <a:solidFill>
                  <a:srgbClr val="FF0000"/>
                </a:solidFill>
                <a:latin typeface="Georgia" pitchFamily="18" charset="0"/>
              </a:rPr>
              <a:t>flight</a:t>
            </a:r>
            <a:r>
              <a:rPr lang="en-US" sz="2400" dirty="0" smtClean="0">
                <a:latin typeface="Georgia" pitchFamily="18" charset="0"/>
              </a:rPr>
              <a:t> to Madagascar and when we arrived, </a:t>
            </a:r>
            <a:r>
              <a:rPr lang="en-US" sz="2400" dirty="0" smtClean="0">
                <a:solidFill>
                  <a:srgbClr val="FF0000"/>
                </a:solidFill>
                <a:latin typeface="Georgia" pitchFamily="18" charset="0"/>
              </a:rPr>
              <a:t>U</a:t>
            </a:r>
            <a:r>
              <a:rPr lang="en-US" sz="2400" dirty="0" smtClean="0">
                <a:latin typeface="Georgia" pitchFamily="18" charset="0"/>
              </a:rPr>
              <a:t>nexpectedly, we saw the hotel, it was a craziness natural and wild with a beautiful landscape and a deep lagoon where we could dive and observe marine life! and I said to my friend: let's go on an adventure! </a:t>
            </a:r>
            <a:r>
              <a:rPr lang="en-US" sz="2400" dirty="0">
                <a:latin typeface="Georgia" pitchFamily="18" charset="0"/>
              </a:rPr>
              <a:t>W</a:t>
            </a:r>
            <a:r>
              <a:rPr lang="en-US" sz="2400" dirty="0" smtClean="0">
                <a:latin typeface="Georgia" pitchFamily="18" charset="0"/>
              </a:rPr>
              <a:t>e plunged into the lagoon and when my friend was diving, strangely, one turtle came to him and </a:t>
            </a:r>
            <a:r>
              <a:rPr lang="en-US" sz="2400" dirty="0" err="1" smtClean="0">
                <a:solidFill>
                  <a:srgbClr val="FF0000"/>
                </a:solidFill>
                <a:latin typeface="Georgia" pitchFamily="18" charset="0"/>
              </a:rPr>
              <a:t>i</a:t>
            </a:r>
            <a:r>
              <a:rPr lang="en-US" sz="2400" dirty="0" smtClean="0">
                <a:latin typeface="Georgia" pitchFamily="18" charset="0"/>
              </a:rPr>
              <a:t> took a picture. After I </a:t>
            </a:r>
            <a:r>
              <a:rPr lang="en-US" sz="2400" dirty="0" smtClean="0">
                <a:solidFill>
                  <a:srgbClr val="FF0000"/>
                </a:solidFill>
                <a:latin typeface="Georgia" pitchFamily="18" charset="0"/>
              </a:rPr>
              <a:t>do</a:t>
            </a:r>
            <a:r>
              <a:rPr lang="en-US" sz="2400" dirty="0" smtClean="0">
                <a:latin typeface="Georgia" pitchFamily="18" charset="0"/>
              </a:rPr>
              <a:t> that, my friend and I saw many turtles coming towards us and while we were swimming to the surface, sadly, one of them bit my friend! there was blood everywhere and everything looked like a horror movie. </a:t>
            </a:r>
            <a:br>
              <a:rPr lang="en-US" sz="2400" dirty="0" smtClean="0">
                <a:latin typeface="Georgia" pitchFamily="18" charset="0"/>
              </a:rPr>
            </a:br>
            <a:r>
              <a:rPr lang="en-US" sz="2400" dirty="0">
                <a:latin typeface="Georgia" pitchFamily="18" charset="0"/>
              </a:rPr>
              <a:t>I took my friend to shore and we immediately went </a:t>
            </a:r>
            <a:r>
              <a:rPr lang="en-US" sz="2400" dirty="0" smtClean="0">
                <a:latin typeface="Georgia" pitchFamily="18" charset="0"/>
              </a:rPr>
              <a:t>back to home. </a:t>
            </a:r>
            <a:r>
              <a:rPr lang="en-US" sz="2400" dirty="0">
                <a:latin typeface="Georgia" pitchFamily="18" charset="0"/>
              </a:rPr>
              <a:t>That island was very wild for </a:t>
            </a:r>
            <a:r>
              <a:rPr lang="en-US" sz="2400" dirty="0" smtClean="0">
                <a:latin typeface="Georgia" pitchFamily="18" charset="0"/>
              </a:rPr>
              <a:t>us.</a:t>
            </a:r>
            <a:br>
              <a:rPr lang="en-US" sz="2400" dirty="0" smtClean="0">
                <a:latin typeface="Georgia" pitchFamily="18" charset="0"/>
              </a:rPr>
            </a:br>
            <a:endParaRPr lang="es-MX" sz="24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1328433"/>
              </p:ext>
            </p:extLst>
          </p:nvPr>
        </p:nvGraphicFramePr>
        <p:xfrm>
          <a:off x="0" y="71445"/>
          <a:ext cx="9144001" cy="6786559"/>
        </p:xfrm>
        <a:graphic>
          <a:graphicData uri="http://schemas.openxmlformats.org/drawingml/2006/table">
            <a:tbl>
              <a:tblPr/>
              <a:tblGrid>
                <a:gridCol w="7215411"/>
                <a:gridCol w="939205"/>
                <a:gridCol w="989385"/>
              </a:tblGrid>
              <a:tr h="452437"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r>
                        <a:rPr lang="en-US" sz="1500" b="1" i="1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imes New Roman"/>
                        </a:rPr>
                        <a:t>CHECKLIST TO GRADE UNIT PROJECT 8</a:t>
                      </a:r>
                      <a:endParaRPr lang="es-MX" sz="1500" b="1" i="1" dirty="0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52437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endParaRPr lang="en-US" sz="1500" b="1" i="1" dirty="0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r>
                        <a:rPr lang="en-US" sz="1500" b="1" i="1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imes New Roman"/>
                        </a:rPr>
                        <a:t>YES</a:t>
                      </a:r>
                      <a:endParaRPr lang="es-MX" sz="1500" b="1" i="1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r>
                        <a:rPr lang="en-US" sz="1500" b="1" i="1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imes New Roman"/>
                        </a:rPr>
                        <a:t>NO</a:t>
                      </a:r>
                      <a:endParaRPr lang="es-MX" sz="1500" b="1" i="1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437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r>
                        <a:rPr lang="en-US" sz="1500" b="1" i="1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imes New Roman"/>
                        </a:rPr>
                        <a:t>WRITTEN PRODUCT</a:t>
                      </a:r>
                      <a:endParaRPr lang="es-MX" sz="1500" b="1" i="1" dirty="0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endParaRPr lang="en-US" sz="1500" b="1" i="1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endParaRPr lang="en-US" sz="1500" b="1" i="1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876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r>
                        <a:rPr lang="en-US" sz="1600" b="0" i="1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imes New Roman"/>
                        </a:rPr>
                        <a:t>Grammar structures from the unit are used in the story (past continuous and simple past)</a:t>
                      </a:r>
                      <a:endParaRPr lang="es-MX" sz="1800" b="1" i="1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endParaRPr lang="en-US" sz="1500" b="1" i="1" dirty="0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endParaRPr lang="en-US" sz="1500" b="1" i="1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437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r>
                        <a:rPr lang="en-US" sz="1600" b="0" i="1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imes New Roman"/>
                        </a:rPr>
                        <a:t>The words when and while are used correctly</a:t>
                      </a:r>
                      <a:endParaRPr lang="es-MX" sz="1800" b="1" i="1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endParaRPr lang="en-US" sz="1500" b="1" i="1" dirty="0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endParaRPr lang="en-US" sz="1500" b="1" i="1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437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r>
                        <a:rPr lang="en-US" sz="1600" b="0" i="1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imes New Roman"/>
                        </a:rPr>
                        <a:t>Adverbs for story telling are used appropriately</a:t>
                      </a:r>
                      <a:endParaRPr lang="es-MX" sz="1800" b="1" i="1" dirty="0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endParaRPr lang="en-US" sz="1500" b="1" i="1" dirty="0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endParaRPr lang="en-US" sz="1500" b="1" i="1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437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r>
                        <a:rPr lang="en-US" sz="1600" b="0" i="1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imes New Roman"/>
                        </a:rPr>
                        <a:t>The story has 100 or more words</a:t>
                      </a:r>
                      <a:endParaRPr lang="es-MX" sz="1800" b="1" i="1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endParaRPr lang="en-US" sz="1500" b="1" i="1" dirty="0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endParaRPr lang="en-US" sz="1500" b="1" i="1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437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r>
                        <a:rPr lang="en-US" sz="1600" b="0" i="1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imes New Roman"/>
                        </a:rPr>
                        <a:t>The pictures provided are connected with coherence and cohesion</a:t>
                      </a:r>
                      <a:endParaRPr lang="es-MX" sz="1800" b="1" i="1" dirty="0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endParaRPr lang="en-US" sz="1500" b="1" i="1" dirty="0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endParaRPr lang="en-US" sz="1500" b="1" i="1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437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r>
                        <a:rPr lang="en-US" sz="1500" b="1" i="1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imes New Roman"/>
                        </a:rPr>
                        <a:t>VIDEO</a:t>
                      </a:r>
                      <a:endParaRPr lang="es-MX" sz="1500" b="1" i="1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endParaRPr lang="en-US" sz="1500" b="1" i="1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endParaRPr lang="en-US" sz="1500" b="1" i="1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437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r>
                        <a:rPr lang="en-US" sz="1600" b="0" i="1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imes New Roman"/>
                        </a:rPr>
                        <a:t>Includes a cover with the student’s general information</a:t>
                      </a:r>
                      <a:endParaRPr lang="es-MX" sz="1800" b="1" i="1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endParaRPr lang="en-US" sz="1500" b="1" i="1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endParaRPr lang="en-US" sz="1500" b="1" i="1" dirty="0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437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r>
                        <a:rPr lang="en-US" sz="1600" b="0" i="1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imes New Roman"/>
                        </a:rPr>
                        <a:t>Includes the pictures provided by a classmate</a:t>
                      </a:r>
                      <a:endParaRPr lang="es-MX" sz="1800" b="1" i="1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endParaRPr lang="en-US" sz="1500" b="1" i="1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endParaRPr lang="en-US" sz="1500" b="1" i="1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437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r>
                        <a:rPr lang="en-US" sz="1600" b="0" i="1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imes New Roman"/>
                        </a:rPr>
                        <a:t>The student record the story and the audio is intelligible</a:t>
                      </a:r>
                      <a:endParaRPr lang="es-MX" sz="1800" b="1" i="1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endParaRPr lang="en-US" sz="1500" b="1" i="1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endParaRPr lang="en-US" sz="1500" b="1" i="1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876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Is able to express his/her ideas fluently with correct intonation using complete sentences and with no major production errors.</a:t>
                      </a:r>
                      <a:endParaRPr lang="es-MX" sz="1600" dirty="0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endParaRPr lang="en-US" sz="1500" b="1" i="1" dirty="0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800"/>
                        </a:spcBef>
                        <a:spcAft>
                          <a:spcPts val="100"/>
                        </a:spcAft>
                      </a:pPr>
                      <a:endParaRPr lang="en-US" sz="1500" b="1" i="1" dirty="0">
                        <a:solidFill>
                          <a:srgbClr val="000000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315</Words>
  <Application>Microsoft Office PowerPoint</Application>
  <PresentationFormat>Presentación en pantalla (4:3)</PresentationFormat>
  <Paragraphs>23</Paragraphs>
  <Slides>4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Escuela Normal de Educación Preescolar Licenciatura en Educación Preescolar</vt:lpstr>
      <vt:lpstr>Story about my last adventure</vt:lpstr>
      <vt:lpstr>I was so bored in my house when i got an idea. How about I go on vacation to a paradise island? sure will be great. While I was thinking about that, Surprisingly, my BF Hector called me to say he wanted to go with me to the island, and I say of course. So, we flight to Madagascar and when we arrived, Unexpectedly, we saw the hotel, it was a craziness natural and wild with a beautiful landscape and a deep lagoon where we could dive and observe marine life! and I said to my friend: let's go on an adventure! We plunged into the lagoon and when my friend was diving, strangely, one turtle came to him and i took a picture. After I do that, my friend and I saw many turtles coming towards us and while we were swimming to the surface, sadly, one of them bit my friend! there was blood everywhere and everything looked like a horror movie.  I took my friend to shore and we immediately went back to home. That island was very wild for us. 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</dc:title>
  <dc:creator>krqr1</dc:creator>
  <cp:lastModifiedBy>DELL!</cp:lastModifiedBy>
  <cp:revision>17</cp:revision>
  <dcterms:created xsi:type="dcterms:W3CDTF">2020-06-19T01:04:03Z</dcterms:created>
  <dcterms:modified xsi:type="dcterms:W3CDTF">2020-06-23T02:05:07Z</dcterms:modified>
</cp:coreProperties>
</file>