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21"/>
  </p:normalViewPr>
  <p:slideViewPr>
    <p:cSldViewPr snapToGrid="0" snapToObjects="1">
      <p:cViewPr>
        <p:scale>
          <a:sx n="77" d="100"/>
          <a:sy n="77" d="100"/>
        </p:scale>
        <p:origin x="-342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E9D165B-4BFA-154E-96C2-B59D0DDDC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6" y="-95780"/>
            <a:ext cx="8361229" cy="5280337"/>
          </a:xfrm>
        </p:spPr>
        <p:txBody>
          <a:bodyPr/>
          <a:lstStyle/>
          <a:p>
            <a:r>
              <a:rPr lang="es-ES_tradnl" sz="8000" b="1" dirty="0"/>
              <a:t>PROJECT UNIT 8</a:t>
            </a:r>
            <a:br>
              <a:rPr lang="es-ES_tradnl" sz="8000" b="1" dirty="0"/>
            </a:br>
            <a:r>
              <a:rPr lang="es-ES_tradnl" b="1" dirty="0"/>
              <a:t> </a:t>
            </a:r>
            <a:r>
              <a:rPr lang="es-ES_tradnl" sz="6000" dirty="0"/>
              <a:t>WHAT HAPPENED NEXT?</a:t>
            </a:r>
            <a:br>
              <a:rPr lang="es-ES_tradnl" sz="6000" dirty="0"/>
            </a:br>
            <a:endParaRPr lang="es-ES_tradnl" sz="66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1294CC6-2AE4-9740-BB30-2F4C6A9BE0EA}"/>
              </a:ext>
            </a:extLst>
          </p:cNvPr>
          <p:cNvSpPr txBox="1"/>
          <p:nvPr/>
        </p:nvSpPr>
        <p:spPr>
          <a:xfrm>
            <a:off x="3455829" y="4399727"/>
            <a:ext cx="6370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/>
              <a:t>Student: </a:t>
            </a:r>
            <a:r>
              <a:rPr lang="es-ES_tradnl" sz="2800" dirty="0"/>
              <a:t>Paulina Guerrero Sánchez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FBA3C89-C2FB-9E45-924D-0DB20BE4C664}"/>
              </a:ext>
            </a:extLst>
          </p:cNvPr>
          <p:cNvSpPr txBox="1"/>
          <p:nvPr/>
        </p:nvSpPr>
        <p:spPr>
          <a:xfrm>
            <a:off x="4410841" y="4935826"/>
            <a:ext cx="6362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/>
              <a:t>Date: </a:t>
            </a:r>
            <a:r>
              <a:rPr lang="es-ES_tradnl" sz="2800" dirty="0"/>
              <a:t>June 18, 2020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36C973FF-5768-9E44-B5B7-DDE4764EEE9A}"/>
              </a:ext>
            </a:extLst>
          </p:cNvPr>
          <p:cNvSpPr/>
          <p:nvPr/>
        </p:nvSpPr>
        <p:spPr>
          <a:xfrm>
            <a:off x="3163113" y="1570411"/>
            <a:ext cx="5865773" cy="3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  <a:spcBef>
                <a:spcPts val="1500"/>
              </a:spcBef>
              <a:spcAft>
                <a:spcPts val="0"/>
              </a:spcAft>
            </a:pPr>
            <a:r>
              <a:rPr lang="en-US" b="1" i="1" cap="all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ESCUELA NORMAL DE EDUCACIÓN PREESCOLAR</a:t>
            </a:r>
            <a:endParaRPr lang="es-MX" sz="3600" b="1" i="1" cap="all" dirty="0">
              <a:solidFill>
                <a:srgbClr val="00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6311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26A4D5A1-0396-E749-9FB4-D5ED2D8CF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507539"/>
              </p:ext>
            </p:extLst>
          </p:nvPr>
        </p:nvGraphicFramePr>
        <p:xfrm>
          <a:off x="2859110" y="244699"/>
          <a:ext cx="7670777" cy="6272017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052910">
                  <a:extLst>
                    <a:ext uri="{9D8B030D-6E8A-4147-A177-3AD203B41FA5}">
                      <a16:colId xmlns:a16="http://schemas.microsoft.com/office/drawing/2014/main" xmlns="" val="3176577256"/>
                    </a:ext>
                  </a:extLst>
                </a:gridCol>
                <a:gridCol w="787886">
                  <a:extLst>
                    <a:ext uri="{9D8B030D-6E8A-4147-A177-3AD203B41FA5}">
                      <a16:colId xmlns:a16="http://schemas.microsoft.com/office/drawing/2014/main" xmlns="" val="3376830749"/>
                    </a:ext>
                  </a:extLst>
                </a:gridCol>
                <a:gridCol w="829981">
                  <a:extLst>
                    <a:ext uri="{9D8B030D-6E8A-4147-A177-3AD203B41FA5}">
                      <a16:colId xmlns:a16="http://schemas.microsoft.com/office/drawing/2014/main" xmlns="" val="2982559657"/>
                    </a:ext>
                  </a:extLst>
                </a:gridCol>
              </a:tblGrid>
              <a:tr h="418135"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CHECKLIST TO GRADE UNIT PROJECT 8</a:t>
                      </a:r>
                      <a:endParaRPr lang="es-MX" sz="1500" b="1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6476412"/>
                  </a:ext>
                </a:extLst>
              </a:tr>
              <a:tr h="41813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650" dirty="0">
                          <a:effectLst/>
                        </a:rPr>
                        <a:t> </a:t>
                      </a:r>
                      <a:endParaRPr lang="es-MX" sz="1500" b="1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YES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NO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12174242"/>
                  </a:ext>
                </a:extLst>
              </a:tr>
              <a:tr h="41813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WRITTEN PRODUCT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50925046"/>
                  </a:ext>
                </a:extLst>
              </a:tr>
              <a:tr h="83626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Grammar structures from the unit are used in the story (past continuous and simple past)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500" b="1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02593629"/>
                  </a:ext>
                </a:extLst>
              </a:tr>
              <a:tr h="41813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The words when and while are used correctly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500" b="1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15999581"/>
                  </a:ext>
                </a:extLst>
              </a:tr>
              <a:tr h="41813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Adverbs for story telling are used appropriately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500" b="1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4946356"/>
                  </a:ext>
                </a:extLst>
              </a:tr>
              <a:tr h="41813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The story has 100 or more words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500" b="1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09184808"/>
                  </a:ext>
                </a:extLst>
              </a:tr>
              <a:tr h="41813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The pictures provided are connected with coherence and cohesion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500" b="1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71535850"/>
                  </a:ext>
                </a:extLst>
              </a:tr>
              <a:tr h="41813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VIDEO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99267915"/>
                  </a:ext>
                </a:extLst>
              </a:tr>
              <a:tr h="41813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Includes a cover with the student’s general information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500" b="1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69582447"/>
                  </a:ext>
                </a:extLst>
              </a:tr>
              <a:tr h="41813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Includes the pictures provided by a classmate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500" b="1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41932251"/>
                  </a:ext>
                </a:extLst>
              </a:tr>
              <a:tr h="418135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The student record the story and the audio is intelligible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500" b="1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s-MX" sz="1500" b="1" i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77358193"/>
                  </a:ext>
                </a:extLst>
              </a:tr>
              <a:tr h="83626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Is able to express his/her ideas fluently with correct intonation using complete sentences and with no major production errors.</a:t>
                      </a:r>
                      <a:endParaRPr lang="es-MX" sz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500" b="1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8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s-MX" sz="1500" b="1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16455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9311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AA09571B-2D59-AC4B-B7BE-7DE1FF532F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64128" y="202841"/>
            <a:ext cx="4264695" cy="31488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AA8CA9E-9581-3647-8FE9-E5E722D5B30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964127" y="3499743"/>
            <a:ext cx="4264695" cy="31488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6EE0E8F7-3A8C-6547-8906-CDAFDAF55AB9}"/>
              </a:ext>
            </a:extLst>
          </p:cNvPr>
          <p:cNvSpPr/>
          <p:nvPr/>
        </p:nvSpPr>
        <p:spPr>
          <a:xfrm>
            <a:off x="5559380" y="318092"/>
            <a:ext cx="6096000" cy="52261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2400" indent="-152400" algn="just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latin typeface="Gungsuh" panose="02030600000101010101" pitchFamily="18" charset="-127"/>
                <a:ea typeface="SimSun" panose="02010600030101010101" pitchFamily="2" charset="-122"/>
                <a:cs typeface="Arial" panose="020B0604020202020204" pitchFamily="34" charset="0"/>
              </a:rPr>
              <a:t>One day in the morning, while my mom was doing the breakfast, my dad answered a phone call, it seemed like an important call. When my dad finished, we started the breakfast. My mom asked him, what happened? Because his face was a little kind of weird.   He said his boss wanted him to move to New York, in 2 weeks!!! When I listened that, I started crying. What will happened with my hobby about alpinism? In NY I can’t do it. With my best friends, My school, My life in San Francisco? I was very sad. While I was saying all that things, my dad started laugh. He told me that it would be just 4 months, and he will move alone, so everybody started laughing and I stayed calm.</a:t>
            </a:r>
            <a:endParaRPr lang="es-MX" sz="1050" dirty="0">
              <a:solidFill>
                <a:srgbClr val="000000"/>
              </a:solidFill>
              <a:effectLst/>
              <a:latin typeface="Times" pitchFamily="2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9" name="Calle San Judas 2" descr="Calle San Judas 2">
            <a:hlinkClick r:id="" action="ppaction://media"/>
            <a:extLst>
              <a:ext uri="{FF2B5EF4-FFF2-40B4-BE49-F238E27FC236}">
                <a16:creationId xmlns:a16="http://schemas.microsoft.com/office/drawing/2014/main" xmlns="" id="{00E9929E-1295-EB41-A78C-15CC542581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3045" y="5376841"/>
            <a:ext cx="812800" cy="81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258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303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45</TotalTime>
  <Words>278</Words>
  <Application>Microsoft Office PowerPoint</Application>
  <PresentationFormat>Personalizado</PresentationFormat>
  <Paragraphs>42</Paragraphs>
  <Slides>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Recorte</vt:lpstr>
      <vt:lpstr>PROJECT UNIT 8  WHAT HAPPENED NEXT?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UNIT 8  WHAT HAPPENED NEXT?</dc:title>
  <dc:creator>Microsoft Office User</dc:creator>
  <cp:lastModifiedBy>DELL!</cp:lastModifiedBy>
  <cp:revision>5</cp:revision>
  <dcterms:created xsi:type="dcterms:W3CDTF">2020-06-18T20:29:28Z</dcterms:created>
  <dcterms:modified xsi:type="dcterms:W3CDTF">2020-06-23T02:08:10Z</dcterms:modified>
</cp:coreProperties>
</file>