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9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207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0059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559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1613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393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23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89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77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15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48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759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886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49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61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098F1-9116-4200-A5BA-9BEA025AE638}" type="datetimeFigureOut">
              <a:rPr lang="es-MX" smtClean="0"/>
              <a:t>25/06/2020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76EF91-3DF6-4253-95F7-A7EC9FB56F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236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jjk44U4Ge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84938" y="618878"/>
            <a:ext cx="6096000" cy="560153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PREESCOLAR.</a:t>
            </a: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Preescolar.</a:t>
            </a: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  </a:t>
            </a:r>
            <a:r>
              <a:rPr lang="es-MX" altLang="es-MX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MX" altLang="es-MX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Materia:</a:t>
            </a:r>
            <a:r>
              <a:rPr lang="es-MX" altLang="es-MX" sz="1600" dirty="0">
                <a:solidFill>
                  <a:srgbClr val="2E74B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Ingles </a:t>
            </a:r>
            <a:endParaRPr lang="es-MX" altLang="es-MX" sz="16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600" dirty="0">
              <a:solidFill>
                <a:srgbClr val="2E74B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 Titular</a:t>
            </a:r>
            <a:r>
              <a:rPr lang="es-MX" alt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s-MX" altLang="es-MX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Cristina Aracely Alvarado Chavaría</a:t>
            </a: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 elaborado por: </a:t>
            </a:r>
            <a:endParaRPr lang="es-MX" alt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MX" altLang="es-MX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Diana </a:t>
            </a:r>
            <a:r>
              <a:rPr lang="es-MX" altLang="es-MX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Sofía Gutierrez Zapata.    #11</a:t>
            </a:r>
            <a:r>
              <a:rPr lang="es-MX" altLang="es-MX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</a:t>
            </a:r>
            <a:endParaRPr lang="es-MX" dirty="0"/>
          </a:p>
        </p:txBody>
      </p:sp>
      <p:pic>
        <p:nvPicPr>
          <p:cNvPr id="5" name="Imagen 449" descr="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353" y="1738229"/>
            <a:ext cx="2053169" cy="152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20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5138" y="2477704"/>
            <a:ext cx="11569262" cy="1325563"/>
          </a:xfrm>
        </p:spPr>
        <p:txBody>
          <a:bodyPr/>
          <a:lstStyle/>
          <a:p>
            <a:r>
              <a:rPr lang="es-MX" dirty="0">
                <a:solidFill>
                  <a:schemeClr val="tx1"/>
                </a:solidFill>
              </a:rPr>
              <a:t>Link: </a:t>
            </a:r>
            <a:r>
              <a:rPr lang="es-MX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es-MX" dirty="0" smtClean="0">
                <a:solidFill>
                  <a:schemeClr val="tx1"/>
                </a:solidFill>
                <a:hlinkClick r:id="rId2"/>
              </a:rPr>
              <a:t>youtu.be/zjjk44U4GeU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1915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44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Link: https://youtu.be/zjjk44U4GeU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3</cp:revision>
  <dcterms:created xsi:type="dcterms:W3CDTF">2020-06-25T16:23:13Z</dcterms:created>
  <dcterms:modified xsi:type="dcterms:W3CDTF">2020-06-25T20:22:48Z</dcterms:modified>
</cp:coreProperties>
</file>