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Krabuler" charset="1" panose="00000500000000000000"/>
      <p:regular r:id="rId14"/>
    </p:embeddedFont>
    <p:embeddedFont>
      <p:font typeface="Nunito Sans Regular" charset="1" panose="00000500000000000000"/>
      <p:regular r:id="rId15"/>
    </p:embeddedFont>
    <p:embeddedFont>
      <p:font typeface="Nunito Sans Regular Bold" charset="1" panose="00000700000000000000"/>
      <p:regular r:id="rId16"/>
    </p:embeddedFont>
    <p:embeddedFont>
      <p:font typeface="Nunito Sans Regular Italics" charset="1" panose="00000500000000000000"/>
      <p:regular r:id="rId17"/>
    </p:embeddedFont>
    <p:embeddedFont>
      <p:font typeface="Nunito Sans Regular Bold Italics" charset="1" panose="000007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A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238354" y="1315967"/>
            <a:ext cx="7811291" cy="7655065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929425" y="3296808"/>
            <a:ext cx="6104989" cy="2894134"/>
            <a:chOff x="0" y="0"/>
            <a:chExt cx="8139985" cy="385884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66700"/>
              <a:ext cx="8139985" cy="2569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000"/>
                </a:lnSpc>
              </a:pPr>
              <a:r>
                <a:rPr lang="en-US" sz="14000" spc="-140">
                  <a:solidFill>
                    <a:srgbClr val="000000"/>
                  </a:solidFill>
                  <a:latin typeface="Krabuler"/>
                </a:rPr>
                <a:t>CARTA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127537"/>
              <a:ext cx="8139985" cy="731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3500">
                  <a:solidFill>
                    <a:srgbClr val="FFFFFF"/>
                  </a:solidFill>
                  <a:latin typeface="Nunito Sans Regular Bold"/>
                </a:rPr>
                <a:t>María Paula González Valdez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8654509">
            <a:off x="9730762" y="868026"/>
            <a:ext cx="1015949" cy="89588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400000">
            <a:off x="12913885" y="4222276"/>
            <a:ext cx="474683" cy="151788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5400000">
            <a:off x="1353241" y="1659250"/>
            <a:ext cx="265118" cy="914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5400000">
            <a:off x="16669641" y="4686400"/>
            <a:ext cx="265118" cy="9142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984044" y="751133"/>
            <a:ext cx="945381" cy="907566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-10800000">
            <a:off x="12196494" y="7249263"/>
            <a:ext cx="945381" cy="907566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553021" y="4981216"/>
            <a:ext cx="4685334" cy="50317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97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59588"/>
            <a:ext cx="16368721" cy="115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Krabuler"/>
              </a:rPr>
              <a:t>Expectativas y realidades de la materia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5400000">
            <a:off x="16142367" y="-139707"/>
            <a:ext cx="452707" cy="144760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9807862">
            <a:off x="15937975" y="917337"/>
            <a:ext cx="861492" cy="75967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03994" y="1688652"/>
            <a:ext cx="17880011" cy="8511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149"/>
              </a:lnSpc>
            </a:pPr>
            <a:r>
              <a:rPr lang="en-US" sz="4392">
                <a:solidFill>
                  <a:srgbClr val="000000"/>
                </a:solidFill>
                <a:latin typeface="Open Sans Light"/>
              </a:rPr>
              <a:t>Al comienzo del semestre mis expectativas hacía la materia eran muy buenas, creía profundamente que sería una materia en la que aprendería mucho y que me iba a gustar y divertir a la vez.</a:t>
            </a:r>
          </a:p>
          <a:p>
            <a:pPr algn="just">
              <a:lnSpc>
                <a:spcPts val="6149"/>
              </a:lnSpc>
            </a:pPr>
            <a:r>
              <a:rPr lang="en-US" sz="4392">
                <a:solidFill>
                  <a:srgbClr val="000000"/>
                </a:solidFill>
                <a:latin typeface="Open Sans Light"/>
              </a:rPr>
              <a:t>Claramente mis expectativas fueron cumplidas, me encantó esta materia, me siento afortunada y agradecida de poder disfrutar de esta materia y de cada una de las actividades.</a:t>
            </a:r>
          </a:p>
          <a:p>
            <a:pPr algn="just">
              <a:lnSpc>
                <a:spcPts val="6149"/>
              </a:lnSpc>
            </a:pPr>
            <a:r>
              <a:rPr lang="en-US" sz="4392">
                <a:solidFill>
                  <a:srgbClr val="000000"/>
                </a:solidFill>
                <a:latin typeface="Open Sans Light"/>
              </a:rPr>
              <a:t>Agradezco profundamente a la maestra María Elena por su paciencia y disposición al grupo, a pesar de la contingencia se mostro abierta para ayudar a sus alumnas. Espero tener la fortuna de volver a ser su alumna y disfrutar de sus clases. Feliz de este cierre de semestre y feliz por los que vienen.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DAEAxnOBnjE</dc:identifier>
  <dcterms:modified xsi:type="dcterms:W3CDTF">2011-08-01T06:04:30Z</dcterms:modified>
  <cp:revision>1</cp:revision>
  <dc:title>Carta</dc:title>
</cp:coreProperties>
</file>