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3" r:id="rId3"/>
    <p:sldId id="267" r:id="rId4"/>
    <p:sldId id="265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9805-8302-4D5C-A2FC-3460B48DD29A}" type="datetimeFigureOut">
              <a:rPr lang="es-MX" smtClean="0"/>
              <a:t>02/07/2020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E67A-3EC7-4D01-8876-84D960267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1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2480835" y="1479668"/>
            <a:ext cx="4182330" cy="2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451" y="4114800"/>
            <a:ext cx="8125098" cy="1267097"/>
          </a:xfrm>
        </p:spPr>
        <p:txBody>
          <a:bodyPr>
            <a:noAutofit/>
          </a:bodyPr>
          <a:lstStyle/>
          <a:p>
            <a:r>
              <a:rPr lang="es-MX" sz="3600" b="1" dirty="0"/>
              <a:t>LA PRÁCTICA DE VALORES EN DIFERENTES AMBIENTES</a:t>
            </a:r>
            <a:endParaRPr lang="es-MX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927468"/>
            <a:ext cx="6858000" cy="820273"/>
          </a:xfrm>
        </p:spPr>
        <p:txBody>
          <a:bodyPr>
            <a:normAutofit/>
          </a:bodyPr>
          <a:lstStyle/>
          <a:p>
            <a:r>
              <a:rPr lang="es-MX" sz="2800" b="1" dirty="0"/>
              <a:t>Diana Terecita Rocha Perales</a:t>
            </a:r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25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Referencias y Anexos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8" y="3383280"/>
            <a:ext cx="8032024" cy="1750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Son las que utilicé para investigar sobre ciertas definiciones haciendo que la información del trabajo esté sustentada y donde incluí evidencias fotográficas.</a:t>
            </a:r>
          </a:p>
        </p:txBody>
      </p:sp>
    </p:spTree>
    <p:extLst>
      <p:ext uri="{BB962C8B-B14F-4D97-AF65-F5344CB8AC3E}">
        <p14:creationId xmlns:p14="http://schemas.microsoft.com/office/powerpoint/2010/main" val="56413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103" y="2184399"/>
            <a:ext cx="3229713" cy="1600200"/>
          </a:xfrm>
        </p:spPr>
        <p:txBody>
          <a:bodyPr>
            <a:noAutofit/>
          </a:bodyPr>
          <a:lstStyle/>
          <a:p>
            <a:pPr algn="ctr"/>
            <a:r>
              <a:rPr lang="es-MX" sz="4800" b="1" dirty="0"/>
              <a:t>Trabajo Colaborativo</a:t>
            </a:r>
          </a:p>
        </p:txBody>
      </p:sp>
      <p:pic>
        <p:nvPicPr>
          <p:cNvPr id="5" name="Imagen 4" descr="C:\Users\Diana\Downloads\IMG_20191120_1003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5" y="290104"/>
            <a:ext cx="2449604" cy="2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Diana\Downloads\IMG_20191120_1152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9" y="290103"/>
            <a:ext cx="2416628" cy="2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Diana\Downloads\IMG_20191203_1011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b="10039"/>
          <a:stretch/>
        </p:blipFill>
        <p:spPr bwMode="auto">
          <a:xfrm>
            <a:off x="4545874" y="3284944"/>
            <a:ext cx="4043272" cy="1744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Diana\Downloads\IMG_20191203_1011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27737" r="7342" b="6993"/>
          <a:stretch/>
        </p:blipFill>
        <p:spPr bwMode="auto">
          <a:xfrm>
            <a:off x="4545874" y="5029198"/>
            <a:ext cx="4049486" cy="1828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95837" y="4157071"/>
            <a:ext cx="257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Valor: colaboración </a:t>
            </a:r>
          </a:p>
        </p:txBody>
      </p:sp>
    </p:spTree>
    <p:extLst>
      <p:ext uri="{BB962C8B-B14F-4D97-AF65-F5344CB8AC3E}">
        <p14:creationId xmlns:p14="http://schemas.microsoft.com/office/powerpoint/2010/main" val="166956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816" y="1758133"/>
            <a:ext cx="2949178" cy="1600200"/>
          </a:xfrm>
        </p:spPr>
        <p:txBody>
          <a:bodyPr>
            <a:normAutofit/>
          </a:bodyPr>
          <a:lstStyle/>
          <a:p>
            <a:r>
              <a:rPr lang="es-MX" sz="4800" b="1" dirty="0"/>
              <a:t>Autonomía</a:t>
            </a:r>
          </a:p>
        </p:txBody>
      </p:sp>
      <p:pic>
        <p:nvPicPr>
          <p:cNvPr id="5" name="Imagen 4" descr="C:\Users\Diana\Downloads\IMG_20200213_124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94" y="195946"/>
            <a:ext cx="2585720" cy="299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Diana\Downloads\IMG_20191206_115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4" y="3186659"/>
            <a:ext cx="2563586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Diana\Downloads\IMG_20200212_10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94" y="3186659"/>
            <a:ext cx="258572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921968" y="3907861"/>
            <a:ext cx="223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Valor: Empatía</a:t>
            </a:r>
          </a:p>
        </p:txBody>
      </p:sp>
      <p:pic>
        <p:nvPicPr>
          <p:cNvPr id="9" name="Imagen 8" descr="C:\Users\Diana\Downloads\IMG_20200206_1131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4" y="195946"/>
            <a:ext cx="2563586" cy="299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5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369" y="1670194"/>
            <a:ext cx="3050070" cy="172429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/>
              <a:t>Ambiente afectivo social</a:t>
            </a:r>
          </a:p>
        </p:txBody>
      </p:sp>
      <p:pic>
        <p:nvPicPr>
          <p:cNvPr id="3" name="Imagen 2" descr="C:\Users\Diana\Downloads\IMG_20200210_1119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r="4795"/>
          <a:stretch/>
        </p:blipFill>
        <p:spPr bwMode="auto">
          <a:xfrm>
            <a:off x="5761257" y="2258021"/>
            <a:ext cx="3382743" cy="2272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C:\Users\Diana\Downloads\IMG_20200210_1119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0076" r="18464" b="22709"/>
          <a:stretch/>
        </p:blipFill>
        <p:spPr bwMode="auto">
          <a:xfrm>
            <a:off x="3988799" y="0"/>
            <a:ext cx="3291841" cy="2258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Diana\Downloads\IMG_20200210_1118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99" y="4530958"/>
            <a:ext cx="3104332" cy="2327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21968" y="3907861"/>
            <a:ext cx="223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Valor: Amor</a:t>
            </a:r>
          </a:p>
        </p:txBody>
      </p:sp>
    </p:spTree>
    <p:extLst>
      <p:ext uri="{BB962C8B-B14F-4D97-AF65-F5344CB8AC3E}">
        <p14:creationId xmlns:p14="http://schemas.microsoft.com/office/powerpoint/2010/main" val="247842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369" y="1670194"/>
            <a:ext cx="3050070" cy="172429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/>
              <a:t>Ambiente de respeto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1968" y="3907861"/>
            <a:ext cx="223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Valor: Tolerancia</a:t>
            </a:r>
          </a:p>
        </p:txBody>
      </p:sp>
      <p:pic>
        <p:nvPicPr>
          <p:cNvPr id="7" name="Imagen 6" descr="C:\Users\Diana\Pictures\IMG_20200311_1021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82" y="3907861"/>
            <a:ext cx="3483069" cy="269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62" y="267185"/>
            <a:ext cx="2730507" cy="36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369" y="1670194"/>
            <a:ext cx="3050070" cy="172429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/>
              <a:t>Ambiente democrático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1967" y="4195244"/>
            <a:ext cx="223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</a:rPr>
              <a:t>Valor: Responsabilidad</a:t>
            </a:r>
          </a:p>
        </p:txBody>
      </p:sp>
      <p:pic>
        <p:nvPicPr>
          <p:cNvPr id="4" name="Imagen 3" descr="C:\Users\Diana\Pictures\IMG_20200311_115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1046" y="3180364"/>
            <a:ext cx="2939143" cy="391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Diana\Pictures\IMG_20200311_1146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2" y="259968"/>
            <a:ext cx="2557690" cy="341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06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07027" y="2687773"/>
            <a:ext cx="7886700" cy="1453152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Observé cambios positivos en la convivencia de los alumnos, así como que han mejorado en el aprendizaje autónomo y el trabajo colaborativo, además se apropiaron de la práctica de valores para con sus compañeros de aula.</a:t>
            </a:r>
          </a:p>
        </p:txBody>
      </p:sp>
    </p:spTree>
    <p:extLst>
      <p:ext uri="{BB962C8B-B14F-4D97-AF65-F5344CB8AC3E}">
        <p14:creationId xmlns:p14="http://schemas.microsoft.com/office/powerpoint/2010/main" val="360718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28650" y="1097281"/>
            <a:ext cx="7886700" cy="119430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Retos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28650" y="3171100"/>
            <a:ext cx="7886700" cy="1570718"/>
          </a:xfrm>
        </p:spPr>
        <p:txBody>
          <a:bodyPr/>
          <a:lstStyle/>
          <a:p>
            <a:r>
              <a:rPr lang="es-MX" dirty="0"/>
              <a:t>Cambio de institución en poco tiempo.</a:t>
            </a:r>
          </a:p>
          <a:p>
            <a:r>
              <a:rPr lang="es-MX" dirty="0"/>
              <a:t>Implementar el trabajo en casa, con el fin de prevención de contagios y cuidado de la salud.</a:t>
            </a:r>
          </a:p>
        </p:txBody>
      </p:sp>
    </p:spTree>
    <p:extLst>
      <p:ext uri="{BB962C8B-B14F-4D97-AF65-F5344CB8AC3E}">
        <p14:creationId xmlns:p14="http://schemas.microsoft.com/office/powerpoint/2010/main" val="269908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61517"/>
            <a:ext cx="7886700" cy="1325563"/>
          </a:xfrm>
        </p:spPr>
        <p:txBody>
          <a:bodyPr/>
          <a:lstStyle/>
          <a:p>
            <a:pPr algn="ctr"/>
            <a:r>
              <a:rPr lang="es-MX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717074"/>
            <a:ext cx="7886700" cy="3394574"/>
          </a:xfrm>
        </p:spPr>
        <p:txBody>
          <a:bodyPr/>
          <a:lstStyle/>
          <a:p>
            <a:r>
              <a:rPr lang="es-MX" dirty="0"/>
              <a:t>Observé que el trabajo colaborativo era la estrategia que más favorecía al aprendizaje y las relaciones interpersonales entre los niños.</a:t>
            </a:r>
          </a:p>
          <a:p>
            <a:r>
              <a:rPr lang="es-MX" dirty="0"/>
              <a:t>Puse el ejemplo donde practiqué valores para que se acostumbraran a mirar el buen ejemplo de las personas con las que convivía diariamente.</a:t>
            </a:r>
          </a:p>
          <a:p>
            <a:r>
              <a:rPr lang="es-MX" dirty="0"/>
              <a:t>La comunicación eficiente es primordial para mejorar la convivencia de alumno – maestro y a su vez entre compañero. </a:t>
            </a:r>
          </a:p>
        </p:txBody>
      </p:sp>
    </p:spTree>
    <p:extLst>
      <p:ext uri="{BB962C8B-B14F-4D97-AF65-F5344CB8AC3E}">
        <p14:creationId xmlns:p14="http://schemas.microsoft.com/office/powerpoint/2010/main" val="375814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9893"/>
            <a:ext cx="7886700" cy="1325563"/>
          </a:xfrm>
        </p:spPr>
        <p:txBody>
          <a:bodyPr/>
          <a:lstStyle/>
          <a:p>
            <a:pPr algn="ctr"/>
            <a:r>
              <a:rPr lang="es-MX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2777" y="2853285"/>
            <a:ext cx="7522573" cy="2437174"/>
          </a:xfrm>
        </p:spPr>
        <p:txBody>
          <a:bodyPr>
            <a:normAutofit lnSpcReduction="10000"/>
          </a:bodyPr>
          <a:lstStyle/>
          <a:p>
            <a:r>
              <a:rPr lang="es-MX" dirty="0"/>
              <a:t>Medir bien los tiempos y aplicar actividades que sean significativas.</a:t>
            </a:r>
          </a:p>
          <a:p>
            <a:r>
              <a:rPr lang="es-MX" dirty="0"/>
              <a:t>Brindar confianza</a:t>
            </a:r>
          </a:p>
          <a:p>
            <a:r>
              <a:rPr lang="es-MX" dirty="0"/>
              <a:t>Practicar la autonomía</a:t>
            </a:r>
          </a:p>
          <a:p>
            <a:r>
              <a:rPr lang="es-MX" dirty="0"/>
              <a:t>Fomentar el trabajo colaborativo</a:t>
            </a:r>
          </a:p>
          <a:p>
            <a:r>
              <a:rPr lang="es-MX" dirty="0"/>
              <a:t>Los ambientes de aprendizaje se deben de crear en todo momento</a:t>
            </a:r>
          </a:p>
        </p:txBody>
      </p:sp>
    </p:spTree>
    <p:extLst>
      <p:ext uri="{BB962C8B-B14F-4D97-AF65-F5344CB8AC3E}">
        <p14:creationId xmlns:p14="http://schemas.microsoft.com/office/powerpoint/2010/main" val="361202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449977"/>
            <a:ext cx="7886700" cy="125403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Modalidad de titulación: El Informe de Prácticas Profesionales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3857950"/>
            <a:ext cx="7886700" cy="1500187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Lo elegí porque dentro de éste plasmé las experiencias, las anécdotas y aprendizajes que obtuve a través de la aplicación de diferentes actividades, durante las últimas jornadas de práctica.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22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153" y="9660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Competencias Genéricas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153" y="3027407"/>
            <a:ext cx="7886700" cy="2432866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Las desarrollé, así como las puse en práctica por medio de las experiencias vividas dentro de la práctica profesional, que me ayudaron a aprender permanentemente, a colaborar con otros para crear proyectos, tener una buena comunicación y resolver problemas, así como tuve la oportunidad de emplear las TIC durante los meses en que se llevó a cabo el trabajo en casa.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323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745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Competencias Profesionales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740025"/>
            <a:ext cx="7886700" cy="2445929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Las desarrollé debido a que diseñé situaciones didácticas, generé ambientes de </a:t>
            </a:r>
            <a:r>
              <a:rPr lang="es-MX"/>
              <a:t>aprendizaje, reforcé </a:t>
            </a:r>
            <a:r>
              <a:rPr lang="es-MX" dirty="0"/>
              <a:t>el aprendizaje utilizando herramientas de aprendizaje como las TIC, empleé la evaluación, así como promoví diferentes valores, investigué para enriquecer la práctica e intervine colaborativamente con la comunidad escolar.</a:t>
            </a:r>
          </a:p>
        </p:txBody>
      </p:sp>
    </p:spTree>
    <p:extLst>
      <p:ext uri="{BB962C8B-B14F-4D97-AF65-F5344CB8AC3E}">
        <p14:creationId xmlns:p14="http://schemas.microsoft.com/office/powerpoint/2010/main" val="377911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3658" y="2168434"/>
            <a:ext cx="7886700" cy="368372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Genera ambientes formativos para propiciar la autonomía y promover el desarrollo de las competencias en los alumnos de educación básica.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Utiliza estrategias didácticas para promover un ambiente propicio para el aprendizaje.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Promueve un clima de confianza en el aula que permita desarrollar los conocimientos, habilidades, actitudes y valores.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Favorece el desarrollo de la autonomía de los alumnos en situaciones de aprendizaje.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Establece comunicación eficiente considerando las características del grupo escolar que atiende.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Adecua las condiciones físicas en el aula de acuerdo al contexto y las características de los alumnos y el grupo.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43658" y="743094"/>
            <a:ext cx="7886700" cy="772198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Competencia Profesional</a:t>
            </a:r>
          </a:p>
        </p:txBody>
      </p:sp>
    </p:spTree>
    <p:extLst>
      <p:ext uri="{BB962C8B-B14F-4D97-AF65-F5344CB8AC3E}">
        <p14:creationId xmlns:p14="http://schemas.microsoft.com/office/powerpoint/2010/main" val="211667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Jardín de Niños Eutimio Alberto Cuellar Goribar</a:t>
            </a:r>
          </a:p>
          <a:p>
            <a:r>
              <a:rPr lang="es-MX" dirty="0"/>
              <a:t>Turno matutino</a:t>
            </a:r>
          </a:p>
          <a:p>
            <a:r>
              <a:rPr lang="es-MX" dirty="0"/>
              <a:t>Ubicado en la colonia Nuevo Mirasierra</a:t>
            </a:r>
          </a:p>
          <a:p>
            <a:r>
              <a:rPr lang="es-MX" dirty="0"/>
              <a:t>Tercer grado, sección B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0" t="14287" b="16952"/>
          <a:stretch/>
        </p:blipFill>
        <p:spPr>
          <a:xfrm>
            <a:off x="4101737" y="4150255"/>
            <a:ext cx="5042263" cy="2694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94"/>
            <a:ext cx="4026412" cy="30198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24"/>
            <a:ext cx="4026412" cy="30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882848" y="1985554"/>
            <a:ext cx="7886700" cy="39081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objetivo del trabajo es informar acerca de las acciones diseñadas y observar los resultados obtenidos mediante su aplicación.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Mostrar los ambientes que se crearon, los cuales son: </a:t>
            </a:r>
          </a:p>
          <a:p>
            <a:pPr marL="685792" lvl="1" indent="-342900">
              <a:buFont typeface="Arial" panose="020B0604020202020204" pitchFamily="34" charset="0"/>
              <a:buChar char="•"/>
            </a:pPr>
            <a:r>
              <a:rPr lang="es-MX" sz="2000" dirty="0"/>
              <a:t>democrático</a:t>
            </a:r>
          </a:p>
          <a:p>
            <a:pPr marL="685792" lvl="1" indent="-342900">
              <a:buFont typeface="Arial" panose="020B0604020202020204" pitchFamily="34" charset="0"/>
              <a:buChar char="•"/>
            </a:pPr>
            <a:r>
              <a:rPr lang="es-MX" sz="2000" dirty="0"/>
              <a:t>afectivo social </a:t>
            </a:r>
          </a:p>
          <a:p>
            <a:pPr marL="685792" lvl="1" indent="-342900">
              <a:buFont typeface="Arial" panose="020B0604020202020204" pitchFamily="34" charset="0"/>
              <a:buChar char="•"/>
            </a:pPr>
            <a:r>
              <a:rPr lang="es-MX" sz="2000" dirty="0"/>
              <a:t>respeto</a:t>
            </a:r>
          </a:p>
        </p:txBody>
      </p:sp>
    </p:spTree>
    <p:extLst>
      <p:ext uri="{BB962C8B-B14F-4D97-AF65-F5344CB8AC3E}">
        <p14:creationId xmlns:p14="http://schemas.microsoft.com/office/powerpoint/2010/main" val="8871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817533" y="2982739"/>
            <a:ext cx="78867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/>
              <a:t>Elegí la práctica de valores debido a que son esenciales para que podamos tener una buena relación con las personas del entorno, motivándonos a llevar una buena convivencia escolar en favor de la educación.</a:t>
            </a:r>
          </a:p>
        </p:txBody>
      </p:sp>
    </p:spTree>
    <p:extLst>
      <p:ext uri="{BB962C8B-B14F-4D97-AF65-F5344CB8AC3E}">
        <p14:creationId xmlns:p14="http://schemas.microsoft.com/office/powerpoint/2010/main" val="160345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25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Plan de 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3278777"/>
            <a:ext cx="7886700" cy="2440986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Hago mención de los retos a los que se enfrenta la educación, así como los compromisos que adquirí como responsable de la práctica profesional, en los cuales se mencionan como fueron favorecidos y la forma en que se llevaron a cabo.</a:t>
            </a:r>
          </a:p>
        </p:txBody>
      </p:sp>
    </p:spTree>
    <p:extLst>
      <p:ext uri="{BB962C8B-B14F-4D97-AF65-F5344CB8AC3E}">
        <p14:creationId xmlns:p14="http://schemas.microsoft.com/office/powerpoint/2010/main" val="408685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25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Desarrollo, reflexión y evaluación de la propuesta de mejora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8" y="3383280"/>
            <a:ext cx="8032024" cy="14107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Integro las acciones llevadas a cabo, para definir si se obtuvo un cambio, así como el diagnóstico inicial, el cual  fue pieza fundamental para detectar las necesidades que presentan los niños y poder desarrollar un plan de trabajo que favoreciera su aprendizaje.</a:t>
            </a:r>
          </a:p>
        </p:txBody>
      </p:sp>
    </p:spTree>
    <p:extLst>
      <p:ext uri="{BB962C8B-B14F-4D97-AF65-F5344CB8AC3E}">
        <p14:creationId xmlns:p14="http://schemas.microsoft.com/office/powerpoint/2010/main" val="120408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925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Conclusiones y 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8" y="3383280"/>
            <a:ext cx="8032024" cy="1750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Describo como mediante los ambientes creados y el fomento de valores a través de las situaciones didácticas diseñadas obtuve un cambio positivo en las relaciones interpersonales, así como en el aprendizaje autónomo reforzado con experiencias.</a:t>
            </a:r>
          </a:p>
        </p:txBody>
      </p:sp>
    </p:spTree>
    <p:extLst>
      <p:ext uri="{BB962C8B-B14F-4D97-AF65-F5344CB8AC3E}">
        <p14:creationId xmlns:p14="http://schemas.microsoft.com/office/powerpoint/2010/main" val="290015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ENEP carta</Template>
  <TotalTime>571</TotalTime>
  <Words>723</Words>
  <Application>Microsoft Office PowerPoint</Application>
  <PresentationFormat>Presentación en pantalla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ENEP carta</vt:lpstr>
      <vt:lpstr>LA PRÁCTICA DE VALORES EN DIFERENTES AMBIENTES</vt:lpstr>
      <vt:lpstr>Modalidad de titulación: El Informe de Prácticas Profesionales </vt:lpstr>
      <vt:lpstr>Competencia Profesional</vt:lpstr>
      <vt:lpstr>Presentación de PowerPoint</vt:lpstr>
      <vt:lpstr>Presentación de PowerPoint</vt:lpstr>
      <vt:lpstr>Presentación de PowerPoint</vt:lpstr>
      <vt:lpstr>Plan de acción</vt:lpstr>
      <vt:lpstr>Desarrollo, reflexión y evaluación de la propuesta de mejora</vt:lpstr>
      <vt:lpstr>Conclusiones y recomendaciones</vt:lpstr>
      <vt:lpstr>Referencias y Anexos</vt:lpstr>
      <vt:lpstr>Trabajo Colaborativo</vt:lpstr>
      <vt:lpstr>Autonomía</vt:lpstr>
      <vt:lpstr>Ambiente afectivo social</vt:lpstr>
      <vt:lpstr>Ambiente de respeto</vt:lpstr>
      <vt:lpstr>Ambiente democrático</vt:lpstr>
      <vt:lpstr>Presentación de PowerPoint</vt:lpstr>
      <vt:lpstr>Retos</vt:lpstr>
      <vt:lpstr>Conclusiones</vt:lpstr>
      <vt:lpstr>Recomendaciones</vt:lpstr>
      <vt:lpstr>Competencias Genéricas</vt:lpstr>
      <vt:lpstr>Competencias Profesionales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</cp:lastModifiedBy>
  <cp:revision>31</cp:revision>
  <dcterms:created xsi:type="dcterms:W3CDTF">2020-02-12T18:07:36Z</dcterms:created>
  <dcterms:modified xsi:type="dcterms:W3CDTF">2020-07-02T05:48:33Z</dcterms:modified>
</cp:coreProperties>
</file>