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D9BBB7E-A0C0-4B35-9F09-77FF8B98B4E1}">
          <p14:sldIdLst>
            <p14:sldId id="256"/>
            <p14:sldId id="259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6"/>
            <p14:sldId id="277"/>
            <p14:sldId id="275"/>
            <p14:sldId id="278"/>
            <p14:sldId id="279"/>
          </p14:sldIdLst>
        </p14:section>
        <p14:section name="Sección sin título" id="{023CE155-943A-4ABB-B3AD-B5707584CB8F}">
          <p14:sldIdLst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006EB-B9E1-4F5D-8E3E-5F84A88E561D}" type="doc">
      <dgm:prSet loTypeId="urn:microsoft.com/office/officeart/2005/8/layout/radial5" loCatId="cycle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es-ES"/>
        </a:p>
      </dgm:t>
    </dgm:pt>
    <dgm:pt modelId="{3B601390-B0CB-49BD-BF1C-31424EED9E5E}">
      <dgm:prSet phldrT="[Texto]"/>
      <dgm:spPr/>
      <dgm:t>
        <a:bodyPr/>
        <a:lstStyle/>
        <a:p>
          <a:r>
            <a:rPr lang="es-MX" dirty="0" smtClean="0"/>
            <a:t>Violencia sistémica</a:t>
          </a:r>
          <a:endParaRPr lang="es-ES" dirty="0"/>
        </a:p>
      </dgm:t>
    </dgm:pt>
    <dgm:pt modelId="{FEC26E96-32BE-4124-8922-92A43B6DF582}" type="parTrans" cxnId="{BE951D3D-6DE1-40CD-B2BB-EAF87F088BD3}">
      <dgm:prSet/>
      <dgm:spPr/>
      <dgm:t>
        <a:bodyPr/>
        <a:lstStyle/>
        <a:p>
          <a:endParaRPr lang="es-ES"/>
        </a:p>
      </dgm:t>
    </dgm:pt>
    <dgm:pt modelId="{094B0C71-99DB-4490-93FB-0B4081B1C62C}" type="sibTrans" cxnId="{BE951D3D-6DE1-40CD-B2BB-EAF87F088BD3}">
      <dgm:prSet/>
      <dgm:spPr/>
      <dgm:t>
        <a:bodyPr/>
        <a:lstStyle/>
        <a:p>
          <a:endParaRPr lang="es-ES"/>
        </a:p>
      </dgm:t>
    </dgm:pt>
    <dgm:pt modelId="{3405EBDA-846D-4D74-B395-942A18533731}">
      <dgm:prSet phldrT="[Texto]"/>
      <dgm:spPr/>
      <dgm:t>
        <a:bodyPr/>
        <a:lstStyle/>
        <a:p>
          <a:r>
            <a:rPr lang="es-MX" dirty="0" smtClean="0"/>
            <a:t>Consecuencias involuntarias de procedimientos aplicados por autoridades bienintencionadas que creen que las prácticas están al mejor servicio de los alumnos</a:t>
          </a:r>
          <a:endParaRPr lang="es-ES" dirty="0"/>
        </a:p>
      </dgm:t>
    </dgm:pt>
    <dgm:pt modelId="{F48061D1-E106-40FE-A805-F6F0D760037D}" type="parTrans" cxnId="{519E4B01-976F-4079-ACA0-31A5BC250096}">
      <dgm:prSet/>
      <dgm:spPr/>
      <dgm:t>
        <a:bodyPr/>
        <a:lstStyle/>
        <a:p>
          <a:endParaRPr lang="es-ES"/>
        </a:p>
      </dgm:t>
    </dgm:pt>
    <dgm:pt modelId="{A16A23DF-AB15-42D6-8B61-0C9CA4848545}" type="sibTrans" cxnId="{519E4B01-976F-4079-ACA0-31A5BC250096}">
      <dgm:prSet/>
      <dgm:spPr/>
      <dgm:t>
        <a:bodyPr/>
        <a:lstStyle/>
        <a:p>
          <a:endParaRPr lang="es-ES"/>
        </a:p>
      </dgm:t>
    </dgm:pt>
    <dgm:pt modelId="{1A8C0738-FA18-4B02-8115-C4664D8E47A7}">
      <dgm:prSet phldrT="[Texto]"/>
      <dgm:spPr/>
      <dgm:t>
        <a:bodyPr/>
        <a:lstStyle/>
        <a:p>
          <a:r>
            <a:rPr lang="es-MX" dirty="0" smtClean="0"/>
            <a:t>Es insidiosa porque quienes están implicados, tanto quienes la ejercen como quienes la padecen, suelen ser inconscientes de su existencia.</a:t>
          </a:r>
          <a:endParaRPr lang="es-ES" dirty="0"/>
        </a:p>
      </dgm:t>
    </dgm:pt>
    <dgm:pt modelId="{494513E2-DD67-4E1B-9691-AC00882CCADD}" type="parTrans" cxnId="{A4E52533-1CD4-4C6C-9085-57C5697AA860}">
      <dgm:prSet/>
      <dgm:spPr/>
      <dgm:t>
        <a:bodyPr/>
        <a:lstStyle/>
        <a:p>
          <a:endParaRPr lang="es-ES"/>
        </a:p>
      </dgm:t>
    </dgm:pt>
    <dgm:pt modelId="{07C91B7C-0C04-44AE-90BF-AC02072BEC19}" type="sibTrans" cxnId="{A4E52533-1CD4-4C6C-9085-57C5697AA860}">
      <dgm:prSet/>
      <dgm:spPr/>
      <dgm:t>
        <a:bodyPr/>
        <a:lstStyle/>
        <a:p>
          <a:endParaRPr lang="es-ES"/>
        </a:p>
      </dgm:t>
    </dgm:pt>
    <dgm:pt modelId="{915B1458-1CB5-4E85-91D2-516026567B5F}">
      <dgm:prSet phldrT="[Texto]"/>
      <dgm:spPr/>
      <dgm:t>
        <a:bodyPr/>
        <a:lstStyle/>
        <a:p>
          <a:r>
            <a:rPr lang="es-MX" dirty="0" smtClean="0"/>
            <a:t>Algunas veces los alumnos responden a la violencia sistémica de forma violenta, y los administradores se ven obligados a expulsarlos.</a:t>
          </a:r>
          <a:endParaRPr lang="es-ES" dirty="0"/>
        </a:p>
      </dgm:t>
    </dgm:pt>
    <dgm:pt modelId="{3D9B06B8-1015-4298-89F2-33515513F980}" type="parTrans" cxnId="{15854D3C-53F2-4C3F-AE9C-58B346E218B8}">
      <dgm:prSet/>
      <dgm:spPr/>
      <dgm:t>
        <a:bodyPr/>
        <a:lstStyle/>
        <a:p>
          <a:endParaRPr lang="es-ES"/>
        </a:p>
      </dgm:t>
    </dgm:pt>
    <dgm:pt modelId="{3B9944C7-29BC-4E6D-A86D-9C0B55E8B777}" type="sibTrans" cxnId="{15854D3C-53F2-4C3F-AE9C-58B346E218B8}">
      <dgm:prSet/>
      <dgm:spPr/>
      <dgm:t>
        <a:bodyPr/>
        <a:lstStyle/>
        <a:p>
          <a:endParaRPr lang="es-ES"/>
        </a:p>
      </dgm:t>
    </dgm:pt>
    <dgm:pt modelId="{08B5E690-E98E-4BFD-B11E-58B9EC53B675}">
      <dgm:prSet phldrT="[Texto]"/>
      <dgm:spPr/>
      <dgm:t>
        <a:bodyPr/>
        <a:lstStyle/>
        <a:p>
          <a:r>
            <a:rPr lang="es-MX" dirty="0" smtClean="0"/>
            <a:t>Las personas que la aplican sólo forman parte de un proceso más general. Los administradores y los profesores hacen lo que se espera de ellos.</a:t>
          </a:r>
          <a:endParaRPr lang="es-ES" dirty="0"/>
        </a:p>
      </dgm:t>
    </dgm:pt>
    <dgm:pt modelId="{27C685BF-F6DB-4A68-AF5C-6C41DA2A9DD6}" type="parTrans" cxnId="{9241D11F-6503-4B1C-A616-72AC02543EA7}">
      <dgm:prSet/>
      <dgm:spPr/>
      <dgm:t>
        <a:bodyPr/>
        <a:lstStyle/>
        <a:p>
          <a:endParaRPr lang="es-ES"/>
        </a:p>
      </dgm:t>
    </dgm:pt>
    <dgm:pt modelId="{2FF4CDD3-A3D3-4D54-9440-D513E1B3F57F}" type="sibTrans" cxnId="{9241D11F-6503-4B1C-A616-72AC02543EA7}">
      <dgm:prSet/>
      <dgm:spPr/>
      <dgm:t>
        <a:bodyPr/>
        <a:lstStyle/>
        <a:p>
          <a:endParaRPr lang="es-ES"/>
        </a:p>
      </dgm:t>
    </dgm:pt>
    <dgm:pt modelId="{AB9FC059-F14E-48CC-83B0-82AA537DB41F}" type="pres">
      <dgm:prSet presAssocID="{DF8006EB-B9E1-4F5D-8E3E-5F84A88E561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D9AE7F5-6188-443B-9D12-193656F9166B}" type="pres">
      <dgm:prSet presAssocID="{3B601390-B0CB-49BD-BF1C-31424EED9E5E}" presName="centerShape" presStyleLbl="node0" presStyleIdx="0" presStyleCnt="1"/>
      <dgm:spPr/>
      <dgm:t>
        <a:bodyPr/>
        <a:lstStyle/>
        <a:p>
          <a:endParaRPr lang="es-ES"/>
        </a:p>
      </dgm:t>
    </dgm:pt>
    <dgm:pt modelId="{275019CB-A56E-4F61-9BD6-D0AB1D9775F9}" type="pres">
      <dgm:prSet presAssocID="{F48061D1-E106-40FE-A805-F6F0D760037D}" presName="parTrans" presStyleLbl="sibTrans2D1" presStyleIdx="0" presStyleCnt="4"/>
      <dgm:spPr/>
      <dgm:t>
        <a:bodyPr/>
        <a:lstStyle/>
        <a:p>
          <a:endParaRPr lang="es-ES"/>
        </a:p>
      </dgm:t>
    </dgm:pt>
    <dgm:pt modelId="{AA6BAD34-E369-41FE-9C28-D27B8FC18D3C}" type="pres">
      <dgm:prSet presAssocID="{F48061D1-E106-40FE-A805-F6F0D760037D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D122B1C7-C142-4ECA-8318-3A8924BED098}" type="pres">
      <dgm:prSet presAssocID="{3405EBDA-846D-4D74-B395-942A185337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8CFEF8-4C9B-4105-8885-30F8D3D25B16}" type="pres">
      <dgm:prSet presAssocID="{494513E2-DD67-4E1B-9691-AC00882CCADD}" presName="parTrans" presStyleLbl="sibTrans2D1" presStyleIdx="1" presStyleCnt="4"/>
      <dgm:spPr/>
      <dgm:t>
        <a:bodyPr/>
        <a:lstStyle/>
        <a:p>
          <a:endParaRPr lang="es-ES"/>
        </a:p>
      </dgm:t>
    </dgm:pt>
    <dgm:pt modelId="{78BEAE83-2D1B-4C8C-A1AB-4D003AE3F520}" type="pres">
      <dgm:prSet presAssocID="{494513E2-DD67-4E1B-9691-AC00882CCADD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7E21A8B8-574C-49B6-9F9D-9FE113BEC7F7}" type="pres">
      <dgm:prSet presAssocID="{1A8C0738-FA18-4B02-8115-C4664D8E47A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9D38C1-B066-4EA9-A014-FC1BE922BB11}" type="pres">
      <dgm:prSet presAssocID="{3D9B06B8-1015-4298-89F2-33515513F980}" presName="parTrans" presStyleLbl="sibTrans2D1" presStyleIdx="2" presStyleCnt="4"/>
      <dgm:spPr/>
      <dgm:t>
        <a:bodyPr/>
        <a:lstStyle/>
        <a:p>
          <a:endParaRPr lang="es-ES"/>
        </a:p>
      </dgm:t>
    </dgm:pt>
    <dgm:pt modelId="{671A5EDA-B525-4299-AF23-C3F2059FA339}" type="pres">
      <dgm:prSet presAssocID="{3D9B06B8-1015-4298-89F2-33515513F980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A3224139-5872-4A09-A3B2-F081ACE65D13}" type="pres">
      <dgm:prSet presAssocID="{915B1458-1CB5-4E85-91D2-516026567B5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7F7B92-4CC4-4FB7-8E08-03BE1BC5815B}" type="pres">
      <dgm:prSet presAssocID="{27C685BF-F6DB-4A68-AF5C-6C41DA2A9DD6}" presName="parTrans" presStyleLbl="sibTrans2D1" presStyleIdx="3" presStyleCnt="4"/>
      <dgm:spPr/>
      <dgm:t>
        <a:bodyPr/>
        <a:lstStyle/>
        <a:p>
          <a:endParaRPr lang="es-ES"/>
        </a:p>
      </dgm:t>
    </dgm:pt>
    <dgm:pt modelId="{A8A5722E-4540-4DC1-B04D-76B4B68A5E57}" type="pres">
      <dgm:prSet presAssocID="{27C685BF-F6DB-4A68-AF5C-6C41DA2A9DD6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68D78264-3A73-4565-830E-729D4A7CD08C}" type="pres">
      <dgm:prSet presAssocID="{08B5E690-E98E-4BFD-B11E-58B9EC53B67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7854150-8FA2-471C-B98B-BA215B6AF489}" type="presOf" srcId="{915B1458-1CB5-4E85-91D2-516026567B5F}" destId="{A3224139-5872-4A09-A3B2-F081ACE65D13}" srcOrd="0" destOrd="0" presId="urn:microsoft.com/office/officeart/2005/8/layout/radial5"/>
    <dgm:cxn modelId="{9A98A534-8154-4BA8-8FCD-B5D1F1797525}" type="presOf" srcId="{1A8C0738-FA18-4B02-8115-C4664D8E47A7}" destId="{7E21A8B8-574C-49B6-9F9D-9FE113BEC7F7}" srcOrd="0" destOrd="0" presId="urn:microsoft.com/office/officeart/2005/8/layout/radial5"/>
    <dgm:cxn modelId="{97F30520-FCDE-48D7-952D-3B6897BAADA4}" type="presOf" srcId="{F48061D1-E106-40FE-A805-F6F0D760037D}" destId="{AA6BAD34-E369-41FE-9C28-D27B8FC18D3C}" srcOrd="1" destOrd="0" presId="urn:microsoft.com/office/officeart/2005/8/layout/radial5"/>
    <dgm:cxn modelId="{F9214315-DC65-4C1B-A999-7084290D9717}" type="presOf" srcId="{3D9B06B8-1015-4298-89F2-33515513F980}" destId="{671A5EDA-B525-4299-AF23-C3F2059FA339}" srcOrd="1" destOrd="0" presId="urn:microsoft.com/office/officeart/2005/8/layout/radial5"/>
    <dgm:cxn modelId="{16EE0AEE-B3E4-463B-87A5-EA9341D0F315}" type="presOf" srcId="{494513E2-DD67-4E1B-9691-AC00882CCADD}" destId="{78BEAE83-2D1B-4C8C-A1AB-4D003AE3F520}" srcOrd="1" destOrd="0" presId="urn:microsoft.com/office/officeart/2005/8/layout/radial5"/>
    <dgm:cxn modelId="{8B3F8DA0-AA89-47EB-8E59-17F76F24C103}" type="presOf" srcId="{3D9B06B8-1015-4298-89F2-33515513F980}" destId="{C49D38C1-B066-4EA9-A014-FC1BE922BB11}" srcOrd="0" destOrd="0" presId="urn:microsoft.com/office/officeart/2005/8/layout/radial5"/>
    <dgm:cxn modelId="{519E4B01-976F-4079-ACA0-31A5BC250096}" srcId="{3B601390-B0CB-49BD-BF1C-31424EED9E5E}" destId="{3405EBDA-846D-4D74-B395-942A18533731}" srcOrd="0" destOrd="0" parTransId="{F48061D1-E106-40FE-A805-F6F0D760037D}" sibTransId="{A16A23DF-AB15-42D6-8B61-0C9CA4848545}"/>
    <dgm:cxn modelId="{06B6861D-1AD3-4A7C-8FEF-73A3AACB5250}" type="presOf" srcId="{DF8006EB-B9E1-4F5D-8E3E-5F84A88E561D}" destId="{AB9FC059-F14E-48CC-83B0-82AA537DB41F}" srcOrd="0" destOrd="0" presId="urn:microsoft.com/office/officeart/2005/8/layout/radial5"/>
    <dgm:cxn modelId="{A4E52533-1CD4-4C6C-9085-57C5697AA860}" srcId="{3B601390-B0CB-49BD-BF1C-31424EED9E5E}" destId="{1A8C0738-FA18-4B02-8115-C4664D8E47A7}" srcOrd="1" destOrd="0" parTransId="{494513E2-DD67-4E1B-9691-AC00882CCADD}" sibTransId="{07C91B7C-0C04-44AE-90BF-AC02072BEC19}"/>
    <dgm:cxn modelId="{15854D3C-53F2-4C3F-AE9C-58B346E218B8}" srcId="{3B601390-B0CB-49BD-BF1C-31424EED9E5E}" destId="{915B1458-1CB5-4E85-91D2-516026567B5F}" srcOrd="2" destOrd="0" parTransId="{3D9B06B8-1015-4298-89F2-33515513F980}" sibTransId="{3B9944C7-29BC-4E6D-A86D-9C0B55E8B777}"/>
    <dgm:cxn modelId="{15108DBA-0181-42AF-A1AF-A444D0B7F2A1}" type="presOf" srcId="{08B5E690-E98E-4BFD-B11E-58B9EC53B675}" destId="{68D78264-3A73-4565-830E-729D4A7CD08C}" srcOrd="0" destOrd="0" presId="urn:microsoft.com/office/officeart/2005/8/layout/radial5"/>
    <dgm:cxn modelId="{E79A2147-5600-464B-A6D9-82899ED1E4BD}" type="presOf" srcId="{3B601390-B0CB-49BD-BF1C-31424EED9E5E}" destId="{8D9AE7F5-6188-443B-9D12-193656F9166B}" srcOrd="0" destOrd="0" presId="urn:microsoft.com/office/officeart/2005/8/layout/radial5"/>
    <dgm:cxn modelId="{BE951D3D-6DE1-40CD-B2BB-EAF87F088BD3}" srcId="{DF8006EB-B9E1-4F5D-8E3E-5F84A88E561D}" destId="{3B601390-B0CB-49BD-BF1C-31424EED9E5E}" srcOrd="0" destOrd="0" parTransId="{FEC26E96-32BE-4124-8922-92A43B6DF582}" sibTransId="{094B0C71-99DB-4490-93FB-0B4081B1C62C}"/>
    <dgm:cxn modelId="{AECC2D2F-7662-4A8E-8026-35C9D55078C0}" type="presOf" srcId="{27C685BF-F6DB-4A68-AF5C-6C41DA2A9DD6}" destId="{B27F7B92-4CC4-4FB7-8E08-03BE1BC5815B}" srcOrd="0" destOrd="0" presId="urn:microsoft.com/office/officeart/2005/8/layout/radial5"/>
    <dgm:cxn modelId="{9AACFE35-8EDF-48C8-A449-B73D903F15AD}" type="presOf" srcId="{F48061D1-E106-40FE-A805-F6F0D760037D}" destId="{275019CB-A56E-4F61-9BD6-D0AB1D9775F9}" srcOrd="0" destOrd="0" presId="urn:microsoft.com/office/officeart/2005/8/layout/radial5"/>
    <dgm:cxn modelId="{0E7BD958-4441-4CA3-9906-8A519121D87B}" type="presOf" srcId="{494513E2-DD67-4E1B-9691-AC00882CCADD}" destId="{4F8CFEF8-4C9B-4105-8885-30F8D3D25B16}" srcOrd="0" destOrd="0" presId="urn:microsoft.com/office/officeart/2005/8/layout/radial5"/>
    <dgm:cxn modelId="{9241D11F-6503-4B1C-A616-72AC02543EA7}" srcId="{3B601390-B0CB-49BD-BF1C-31424EED9E5E}" destId="{08B5E690-E98E-4BFD-B11E-58B9EC53B675}" srcOrd="3" destOrd="0" parTransId="{27C685BF-F6DB-4A68-AF5C-6C41DA2A9DD6}" sibTransId="{2FF4CDD3-A3D3-4D54-9440-D513E1B3F57F}"/>
    <dgm:cxn modelId="{11672D1A-1CB5-40EF-98C1-01C02DBD228A}" type="presOf" srcId="{3405EBDA-846D-4D74-B395-942A18533731}" destId="{D122B1C7-C142-4ECA-8318-3A8924BED098}" srcOrd="0" destOrd="0" presId="urn:microsoft.com/office/officeart/2005/8/layout/radial5"/>
    <dgm:cxn modelId="{562AECAC-3813-45E7-AF3F-A1D1AFC49E32}" type="presOf" srcId="{27C685BF-F6DB-4A68-AF5C-6C41DA2A9DD6}" destId="{A8A5722E-4540-4DC1-B04D-76B4B68A5E57}" srcOrd="1" destOrd="0" presId="urn:microsoft.com/office/officeart/2005/8/layout/radial5"/>
    <dgm:cxn modelId="{337CA34C-780E-483D-9AA7-180796C76678}" type="presParOf" srcId="{AB9FC059-F14E-48CC-83B0-82AA537DB41F}" destId="{8D9AE7F5-6188-443B-9D12-193656F9166B}" srcOrd="0" destOrd="0" presId="urn:microsoft.com/office/officeart/2005/8/layout/radial5"/>
    <dgm:cxn modelId="{2DB038EB-60CA-4563-B499-2D2513C5D7BD}" type="presParOf" srcId="{AB9FC059-F14E-48CC-83B0-82AA537DB41F}" destId="{275019CB-A56E-4F61-9BD6-D0AB1D9775F9}" srcOrd="1" destOrd="0" presId="urn:microsoft.com/office/officeart/2005/8/layout/radial5"/>
    <dgm:cxn modelId="{65B05318-B673-4176-BCC8-B9F5A6151209}" type="presParOf" srcId="{275019CB-A56E-4F61-9BD6-D0AB1D9775F9}" destId="{AA6BAD34-E369-41FE-9C28-D27B8FC18D3C}" srcOrd="0" destOrd="0" presId="urn:microsoft.com/office/officeart/2005/8/layout/radial5"/>
    <dgm:cxn modelId="{234F1939-66DC-47C3-BB46-F054CDFF9455}" type="presParOf" srcId="{AB9FC059-F14E-48CC-83B0-82AA537DB41F}" destId="{D122B1C7-C142-4ECA-8318-3A8924BED098}" srcOrd="2" destOrd="0" presId="urn:microsoft.com/office/officeart/2005/8/layout/radial5"/>
    <dgm:cxn modelId="{6288F317-9B67-4477-89D2-D3B94EB741FD}" type="presParOf" srcId="{AB9FC059-F14E-48CC-83B0-82AA537DB41F}" destId="{4F8CFEF8-4C9B-4105-8885-30F8D3D25B16}" srcOrd="3" destOrd="0" presId="urn:microsoft.com/office/officeart/2005/8/layout/radial5"/>
    <dgm:cxn modelId="{F4AD9907-A230-48C8-8649-DEAAE2CE992C}" type="presParOf" srcId="{4F8CFEF8-4C9B-4105-8885-30F8D3D25B16}" destId="{78BEAE83-2D1B-4C8C-A1AB-4D003AE3F520}" srcOrd="0" destOrd="0" presId="urn:microsoft.com/office/officeart/2005/8/layout/radial5"/>
    <dgm:cxn modelId="{09A1B297-1932-492B-9D71-DA3E76BB43DD}" type="presParOf" srcId="{AB9FC059-F14E-48CC-83B0-82AA537DB41F}" destId="{7E21A8B8-574C-49B6-9F9D-9FE113BEC7F7}" srcOrd="4" destOrd="0" presId="urn:microsoft.com/office/officeart/2005/8/layout/radial5"/>
    <dgm:cxn modelId="{F9E534BA-7CF4-45FF-9A1E-CBAD5AA8AC98}" type="presParOf" srcId="{AB9FC059-F14E-48CC-83B0-82AA537DB41F}" destId="{C49D38C1-B066-4EA9-A014-FC1BE922BB11}" srcOrd="5" destOrd="0" presId="urn:microsoft.com/office/officeart/2005/8/layout/radial5"/>
    <dgm:cxn modelId="{521C44AD-0BB2-44DD-9E87-8569F39D7B05}" type="presParOf" srcId="{C49D38C1-B066-4EA9-A014-FC1BE922BB11}" destId="{671A5EDA-B525-4299-AF23-C3F2059FA339}" srcOrd="0" destOrd="0" presId="urn:microsoft.com/office/officeart/2005/8/layout/radial5"/>
    <dgm:cxn modelId="{31E502E3-D4DE-4F7A-B796-53D8BE1FA776}" type="presParOf" srcId="{AB9FC059-F14E-48CC-83B0-82AA537DB41F}" destId="{A3224139-5872-4A09-A3B2-F081ACE65D13}" srcOrd="6" destOrd="0" presId="urn:microsoft.com/office/officeart/2005/8/layout/radial5"/>
    <dgm:cxn modelId="{67A51FE4-FA19-4D22-892D-B86BC2E5ED9B}" type="presParOf" srcId="{AB9FC059-F14E-48CC-83B0-82AA537DB41F}" destId="{B27F7B92-4CC4-4FB7-8E08-03BE1BC5815B}" srcOrd="7" destOrd="0" presId="urn:microsoft.com/office/officeart/2005/8/layout/radial5"/>
    <dgm:cxn modelId="{2693D98F-83AD-4322-8BE9-638F8646660B}" type="presParOf" srcId="{B27F7B92-4CC4-4FB7-8E08-03BE1BC5815B}" destId="{A8A5722E-4540-4DC1-B04D-76B4B68A5E57}" srcOrd="0" destOrd="0" presId="urn:microsoft.com/office/officeart/2005/8/layout/radial5"/>
    <dgm:cxn modelId="{C9683BC5-0864-4420-92A6-B87BB6DA99AD}" type="presParOf" srcId="{AB9FC059-F14E-48CC-83B0-82AA537DB41F}" destId="{68D78264-3A73-4565-830E-729D4A7CD08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F47C3-15AB-464B-A71B-3CAD77C68980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205BC74-DA77-4BAA-9538-60EA6A2DEE41}">
      <dgm:prSet phldrT="[Texto]"/>
      <dgm:spPr/>
      <dgm:t>
        <a:bodyPr/>
        <a:lstStyle/>
        <a:p>
          <a:r>
            <a:rPr lang="es-ES" dirty="0" smtClean="0"/>
            <a:t>Mas favorecidos</a:t>
          </a:r>
          <a:endParaRPr lang="es-ES" dirty="0"/>
        </a:p>
      </dgm:t>
    </dgm:pt>
    <dgm:pt modelId="{C4E68409-CAE2-4FD4-B74C-327002DB0DB2}" type="parTrans" cxnId="{13BEA8D8-0DA4-44FD-9E30-CE030AF6A602}">
      <dgm:prSet/>
      <dgm:spPr/>
      <dgm:t>
        <a:bodyPr/>
        <a:lstStyle/>
        <a:p>
          <a:endParaRPr lang="es-ES"/>
        </a:p>
      </dgm:t>
    </dgm:pt>
    <dgm:pt modelId="{527279EF-8352-4925-A1D3-1B92DF39C5D6}" type="sibTrans" cxnId="{13BEA8D8-0DA4-44FD-9E30-CE030AF6A602}">
      <dgm:prSet/>
      <dgm:spPr/>
      <dgm:t>
        <a:bodyPr/>
        <a:lstStyle/>
        <a:p>
          <a:endParaRPr lang="es-ES"/>
        </a:p>
      </dgm:t>
    </dgm:pt>
    <dgm:pt modelId="{53DD90EB-6372-44FF-B932-F6564EAB7746}">
      <dgm:prSet phldrT="[Texto]"/>
      <dgm:spPr/>
      <dgm:t>
        <a:bodyPr/>
        <a:lstStyle/>
        <a:p>
          <a:r>
            <a:rPr lang="es-ES" dirty="0" smtClean="0"/>
            <a:t>Menos favorecidos</a:t>
          </a:r>
          <a:endParaRPr lang="es-ES" dirty="0"/>
        </a:p>
      </dgm:t>
    </dgm:pt>
    <dgm:pt modelId="{BDE8D49E-60B5-4D37-85BE-9E87A3F7A8A3}" type="parTrans" cxnId="{B9593760-B79B-48AB-9739-48393B1EFE9D}">
      <dgm:prSet/>
      <dgm:spPr/>
      <dgm:t>
        <a:bodyPr/>
        <a:lstStyle/>
        <a:p>
          <a:endParaRPr lang="es-ES"/>
        </a:p>
      </dgm:t>
    </dgm:pt>
    <dgm:pt modelId="{04406783-EA7E-4230-BE99-E3B23432DD50}" type="sibTrans" cxnId="{B9593760-B79B-48AB-9739-48393B1EFE9D}">
      <dgm:prSet/>
      <dgm:spPr/>
      <dgm:t>
        <a:bodyPr/>
        <a:lstStyle/>
        <a:p>
          <a:endParaRPr lang="es-ES"/>
        </a:p>
      </dgm:t>
    </dgm:pt>
    <dgm:pt modelId="{47E67213-741B-47D3-8EC7-0FFD6BF36F13}">
      <dgm:prSet phldrT="[Texto]"/>
      <dgm:spPr/>
      <dgm:t>
        <a:bodyPr/>
        <a:lstStyle/>
        <a:p>
          <a:r>
            <a:rPr lang="es-ES" dirty="0" smtClean="0"/>
            <a:t>Competición por el éxito económico</a:t>
          </a:r>
          <a:endParaRPr lang="es-ES" dirty="0"/>
        </a:p>
      </dgm:t>
    </dgm:pt>
    <dgm:pt modelId="{CC2610C5-0CBE-4E1C-96D1-6D2243EB3DE7}" type="parTrans" cxnId="{446D99E9-0733-4DC7-BC17-924704E7B41E}">
      <dgm:prSet/>
      <dgm:spPr/>
      <dgm:t>
        <a:bodyPr/>
        <a:lstStyle/>
        <a:p>
          <a:endParaRPr lang="es-ES"/>
        </a:p>
      </dgm:t>
    </dgm:pt>
    <dgm:pt modelId="{D09014CD-21A9-4352-B854-62B4BDA784F7}" type="sibTrans" cxnId="{446D99E9-0733-4DC7-BC17-924704E7B41E}">
      <dgm:prSet/>
      <dgm:spPr/>
      <dgm:t>
        <a:bodyPr/>
        <a:lstStyle/>
        <a:p>
          <a:endParaRPr lang="es-ES"/>
        </a:p>
      </dgm:t>
    </dgm:pt>
    <dgm:pt modelId="{9300BE1E-CBF5-4582-9F62-BC2C9E0973FB}">
      <dgm:prSet phldrT="[Texto]"/>
      <dgm:spPr/>
      <dgm:t>
        <a:bodyPr/>
        <a:lstStyle/>
        <a:p>
          <a:r>
            <a:rPr lang="es-ES" dirty="0" smtClean="0"/>
            <a:t>Desaparecer del sistema</a:t>
          </a:r>
          <a:endParaRPr lang="es-ES" dirty="0"/>
        </a:p>
      </dgm:t>
    </dgm:pt>
    <dgm:pt modelId="{8C623AA7-BB8A-4833-A28E-5D84D930128D}" type="parTrans" cxnId="{3578E306-5078-4B3A-A315-F526F817AFEE}">
      <dgm:prSet/>
      <dgm:spPr/>
      <dgm:t>
        <a:bodyPr/>
        <a:lstStyle/>
        <a:p>
          <a:endParaRPr lang="es-ES"/>
        </a:p>
      </dgm:t>
    </dgm:pt>
    <dgm:pt modelId="{9EF7728D-373A-4A17-A745-1A7D468FC475}" type="sibTrans" cxnId="{3578E306-5078-4B3A-A315-F526F817AFEE}">
      <dgm:prSet/>
      <dgm:spPr/>
      <dgm:t>
        <a:bodyPr/>
        <a:lstStyle/>
        <a:p>
          <a:endParaRPr lang="es-ES"/>
        </a:p>
      </dgm:t>
    </dgm:pt>
    <dgm:pt modelId="{375B3C55-69D8-4CFE-B981-28CD8224DB47}">
      <dgm:prSet phldrT="[Texto]"/>
      <dgm:spPr/>
      <dgm:t>
        <a:bodyPr/>
        <a:lstStyle/>
        <a:p>
          <a:r>
            <a:rPr lang="es-ES" dirty="0" smtClean="0"/>
            <a:t>Aislamiento</a:t>
          </a:r>
          <a:endParaRPr lang="es-ES" dirty="0"/>
        </a:p>
      </dgm:t>
    </dgm:pt>
    <dgm:pt modelId="{43D93285-9282-472C-AC43-5E8DDCE7EBAE}" type="parTrans" cxnId="{67DB8971-24C3-446F-9FF5-3074B5B379B1}">
      <dgm:prSet/>
      <dgm:spPr/>
      <dgm:t>
        <a:bodyPr/>
        <a:lstStyle/>
        <a:p>
          <a:endParaRPr lang="es-ES"/>
        </a:p>
      </dgm:t>
    </dgm:pt>
    <dgm:pt modelId="{2A5FF056-6CE9-4EB8-99CA-98C3D695CA52}" type="sibTrans" cxnId="{67DB8971-24C3-446F-9FF5-3074B5B379B1}">
      <dgm:prSet/>
      <dgm:spPr/>
      <dgm:t>
        <a:bodyPr/>
        <a:lstStyle/>
        <a:p>
          <a:endParaRPr lang="es-ES"/>
        </a:p>
      </dgm:t>
    </dgm:pt>
    <dgm:pt modelId="{21762E13-E970-488F-828A-33E419D041B7}">
      <dgm:prSet phldrT="[Texto]"/>
      <dgm:spPr/>
      <dgm:t>
        <a:bodyPr/>
        <a:lstStyle/>
        <a:p>
          <a:r>
            <a:rPr lang="es-MX" dirty="0" smtClean="0"/>
            <a:t>Creen que han alcanzado el éxito gracias a su capacidad personal y a su inteligencia superior</a:t>
          </a:r>
          <a:endParaRPr lang="es-ES" dirty="0"/>
        </a:p>
      </dgm:t>
    </dgm:pt>
    <dgm:pt modelId="{C6BA1B99-E2B2-4B93-8898-B1CCE2A9E3BB}" type="sibTrans" cxnId="{909FA486-7B74-4039-8353-B9D17498F976}">
      <dgm:prSet/>
      <dgm:spPr/>
      <dgm:t>
        <a:bodyPr/>
        <a:lstStyle/>
        <a:p>
          <a:endParaRPr lang="es-ES"/>
        </a:p>
      </dgm:t>
    </dgm:pt>
    <dgm:pt modelId="{3BFE9792-989D-4221-B651-EB1C893538D2}" type="parTrans" cxnId="{909FA486-7B74-4039-8353-B9D17498F976}">
      <dgm:prSet/>
      <dgm:spPr/>
      <dgm:t>
        <a:bodyPr/>
        <a:lstStyle/>
        <a:p>
          <a:endParaRPr lang="es-ES"/>
        </a:p>
      </dgm:t>
    </dgm:pt>
    <dgm:pt modelId="{3E91C3BD-8447-4334-B9A4-6619560E3F72}">
      <dgm:prSet phldrT="[Texto]"/>
      <dgm:spPr/>
      <dgm:t>
        <a:bodyPr/>
        <a:lstStyle/>
        <a:p>
          <a:r>
            <a:rPr lang="es-MX" dirty="0" smtClean="0"/>
            <a:t>Alejados de la mayor parte de la humanidad por su propio desprecio</a:t>
          </a:r>
          <a:endParaRPr lang="es-ES" dirty="0"/>
        </a:p>
      </dgm:t>
    </dgm:pt>
    <dgm:pt modelId="{A237EAC2-2FF4-43A3-A73C-DB10B987821A}" type="sibTrans" cxnId="{AF7909F8-6991-45CE-96B1-4DD624B71356}">
      <dgm:prSet/>
      <dgm:spPr/>
      <dgm:t>
        <a:bodyPr/>
        <a:lstStyle/>
        <a:p>
          <a:endParaRPr lang="es-ES"/>
        </a:p>
      </dgm:t>
    </dgm:pt>
    <dgm:pt modelId="{78D37BE9-0A7C-4D7A-A7D9-C7855343BF0E}" type="parTrans" cxnId="{AF7909F8-6991-45CE-96B1-4DD624B71356}">
      <dgm:prSet/>
      <dgm:spPr/>
      <dgm:t>
        <a:bodyPr/>
        <a:lstStyle/>
        <a:p>
          <a:endParaRPr lang="es-ES"/>
        </a:p>
      </dgm:t>
    </dgm:pt>
    <dgm:pt modelId="{C6651FD8-D69D-464D-9AF7-6F33C720DF43}">
      <dgm:prSet phldrT="[Texto]"/>
      <dgm:spPr/>
      <dgm:t>
        <a:bodyPr/>
        <a:lstStyle/>
        <a:p>
          <a:r>
            <a:rPr lang="es-ES" dirty="0" smtClean="0"/>
            <a:t>Vulnerabilidad y duda sobre si mismos</a:t>
          </a:r>
          <a:endParaRPr lang="es-ES" dirty="0"/>
        </a:p>
      </dgm:t>
    </dgm:pt>
    <dgm:pt modelId="{4191D539-765C-4285-9797-A6745EDE35E9}" type="parTrans" cxnId="{07BE437C-47F3-40DA-95FC-9A445D40D57B}">
      <dgm:prSet/>
      <dgm:spPr/>
      <dgm:t>
        <a:bodyPr/>
        <a:lstStyle/>
        <a:p>
          <a:endParaRPr lang="es-ES"/>
        </a:p>
      </dgm:t>
    </dgm:pt>
    <dgm:pt modelId="{29B2650E-4648-4A98-A9B1-C1E7DC01A4AE}" type="sibTrans" cxnId="{07BE437C-47F3-40DA-95FC-9A445D40D57B}">
      <dgm:prSet/>
      <dgm:spPr/>
      <dgm:t>
        <a:bodyPr/>
        <a:lstStyle/>
        <a:p>
          <a:endParaRPr lang="es-ES"/>
        </a:p>
      </dgm:t>
    </dgm:pt>
    <dgm:pt modelId="{3DF613B7-C400-4F7B-A521-8CF8D545F902}" type="pres">
      <dgm:prSet presAssocID="{4D0F47C3-15AB-464B-A71B-3CAD77C68980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2675E9A-AB77-4FDA-A1F6-56103E8BE182}" type="pres">
      <dgm:prSet presAssocID="{4D0F47C3-15AB-464B-A71B-3CAD77C68980}" presName="dummyMaxCanvas" presStyleCnt="0"/>
      <dgm:spPr/>
    </dgm:pt>
    <dgm:pt modelId="{2DD48577-2DAA-4FD8-9347-AE7718EDE37E}" type="pres">
      <dgm:prSet presAssocID="{4D0F47C3-15AB-464B-A71B-3CAD77C68980}" presName="parentComposite" presStyleCnt="0"/>
      <dgm:spPr/>
    </dgm:pt>
    <dgm:pt modelId="{F148C4EA-C4EE-40DA-A495-5E232A85C36D}" type="pres">
      <dgm:prSet presAssocID="{4D0F47C3-15AB-464B-A71B-3CAD77C68980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A7946F13-C6CE-461F-80CB-81A5144698B2}" type="pres">
      <dgm:prSet presAssocID="{4D0F47C3-15AB-464B-A71B-3CAD77C68980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EFDFA797-BF14-431F-8386-6066526FE6E4}" type="pres">
      <dgm:prSet presAssocID="{4D0F47C3-15AB-464B-A71B-3CAD77C68980}" presName="childrenComposite" presStyleCnt="0"/>
      <dgm:spPr/>
    </dgm:pt>
    <dgm:pt modelId="{8ABEF063-D568-421B-949D-17BA1850FFAC}" type="pres">
      <dgm:prSet presAssocID="{4D0F47C3-15AB-464B-A71B-3CAD77C68980}" presName="dummyMaxCanvas_ChildArea" presStyleCnt="0"/>
      <dgm:spPr/>
    </dgm:pt>
    <dgm:pt modelId="{6C30313A-9E9B-436B-BA8F-1983982ACB1E}" type="pres">
      <dgm:prSet presAssocID="{4D0F47C3-15AB-464B-A71B-3CAD77C68980}" presName="fulcrum" presStyleLbl="alignAccFollowNode1" presStyleIdx="2" presStyleCnt="4"/>
      <dgm:spPr/>
    </dgm:pt>
    <dgm:pt modelId="{753F18F4-134E-4B4C-A515-51D29467CBB5}" type="pres">
      <dgm:prSet presAssocID="{4D0F47C3-15AB-464B-A71B-3CAD77C68980}" presName="balance_33" presStyleLbl="alignAccFollowNode1" presStyleIdx="3" presStyleCnt="4">
        <dgm:presLayoutVars>
          <dgm:bulletEnabled val="1"/>
        </dgm:presLayoutVars>
      </dgm:prSet>
      <dgm:spPr/>
    </dgm:pt>
    <dgm:pt modelId="{A5CAECEF-2C9B-493D-90BC-FD86304D8301}" type="pres">
      <dgm:prSet presAssocID="{4D0F47C3-15AB-464B-A71B-3CAD77C68980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876234-E1D2-4244-8D00-43962CE3DC09}" type="pres">
      <dgm:prSet presAssocID="{4D0F47C3-15AB-464B-A71B-3CAD77C68980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DD767B-3CC9-49B4-8623-A3BF754C1D0B}" type="pres">
      <dgm:prSet presAssocID="{4D0F47C3-15AB-464B-A71B-3CAD77C68980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75C029-CA7E-4F25-9BC3-2A7698414685}" type="pres">
      <dgm:prSet presAssocID="{4D0F47C3-15AB-464B-A71B-3CAD77C68980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34D686-1896-4237-8FCF-A711979FAE77}" type="pres">
      <dgm:prSet presAssocID="{4D0F47C3-15AB-464B-A71B-3CAD77C68980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E3E01D-B4A2-4107-828D-8B690FFFC420}" type="pres">
      <dgm:prSet presAssocID="{4D0F47C3-15AB-464B-A71B-3CAD77C68980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F7909F8-6991-45CE-96B1-4DD624B71356}" srcId="{8205BC74-DA77-4BAA-9538-60EA6A2DEE41}" destId="{3E91C3BD-8447-4334-B9A4-6619560E3F72}" srcOrd="1" destOrd="0" parTransId="{78D37BE9-0A7C-4D7A-A7D9-C7855343BF0E}" sibTransId="{A237EAC2-2FF4-43A3-A73C-DB10B987821A}"/>
    <dgm:cxn modelId="{085739DE-91CB-4B57-8E61-7DFD9CEDFE52}" type="presOf" srcId="{9300BE1E-CBF5-4582-9F62-BC2C9E0973FB}" destId="{4B876234-E1D2-4244-8D00-43962CE3DC09}" srcOrd="0" destOrd="0" presId="urn:microsoft.com/office/officeart/2005/8/layout/balance1"/>
    <dgm:cxn modelId="{07BE437C-47F3-40DA-95FC-9A445D40D57B}" srcId="{8205BC74-DA77-4BAA-9538-60EA6A2DEE41}" destId="{C6651FD8-D69D-464D-9AF7-6F33C720DF43}" srcOrd="2" destOrd="0" parTransId="{4191D539-765C-4285-9797-A6745EDE35E9}" sibTransId="{29B2650E-4648-4A98-A9B1-C1E7DC01A4AE}"/>
    <dgm:cxn modelId="{3D3241FC-6961-45FF-9BD4-800460722EE9}" type="presOf" srcId="{8205BC74-DA77-4BAA-9538-60EA6A2DEE41}" destId="{F148C4EA-C4EE-40DA-A495-5E232A85C36D}" srcOrd="0" destOrd="0" presId="urn:microsoft.com/office/officeart/2005/8/layout/balance1"/>
    <dgm:cxn modelId="{13BEA8D8-0DA4-44FD-9E30-CE030AF6A602}" srcId="{4D0F47C3-15AB-464B-A71B-3CAD77C68980}" destId="{8205BC74-DA77-4BAA-9538-60EA6A2DEE41}" srcOrd="0" destOrd="0" parTransId="{C4E68409-CAE2-4FD4-B74C-327002DB0DB2}" sibTransId="{527279EF-8352-4925-A1D3-1B92DF39C5D6}"/>
    <dgm:cxn modelId="{1109AC4A-BA31-41DC-862F-C821FC9B4412}" type="presOf" srcId="{53DD90EB-6372-44FF-B932-F6564EAB7746}" destId="{A7946F13-C6CE-461F-80CB-81A5144698B2}" srcOrd="0" destOrd="0" presId="urn:microsoft.com/office/officeart/2005/8/layout/balance1"/>
    <dgm:cxn modelId="{67DB8971-24C3-446F-9FF5-3074B5B379B1}" srcId="{53DD90EB-6372-44FF-B932-F6564EAB7746}" destId="{375B3C55-69D8-4CFE-B981-28CD8224DB47}" srcOrd="2" destOrd="0" parTransId="{43D93285-9282-472C-AC43-5E8DDCE7EBAE}" sibTransId="{2A5FF056-6CE9-4EB8-99CA-98C3D695CA52}"/>
    <dgm:cxn modelId="{909FA486-7B74-4039-8353-B9D17498F976}" srcId="{8205BC74-DA77-4BAA-9538-60EA6A2DEE41}" destId="{21762E13-E970-488F-828A-33E419D041B7}" srcOrd="0" destOrd="0" parTransId="{3BFE9792-989D-4221-B651-EB1C893538D2}" sibTransId="{C6BA1B99-E2B2-4B93-8898-B1CCE2A9E3BB}"/>
    <dgm:cxn modelId="{B9593760-B79B-48AB-9739-48393B1EFE9D}" srcId="{4D0F47C3-15AB-464B-A71B-3CAD77C68980}" destId="{53DD90EB-6372-44FF-B932-F6564EAB7746}" srcOrd="1" destOrd="0" parTransId="{BDE8D49E-60B5-4D37-85BE-9E87A3F7A8A3}" sibTransId="{04406783-EA7E-4230-BE99-E3B23432DD50}"/>
    <dgm:cxn modelId="{FF44082F-985F-4D72-B0EE-7B6042AAAC7C}" type="presOf" srcId="{3E91C3BD-8447-4334-B9A4-6619560E3F72}" destId="{1934D686-1896-4237-8FCF-A711979FAE77}" srcOrd="0" destOrd="0" presId="urn:microsoft.com/office/officeart/2005/8/layout/balance1"/>
    <dgm:cxn modelId="{8BF0397E-52F2-4661-8AC5-5BD59D3A08BE}" type="presOf" srcId="{C6651FD8-D69D-464D-9AF7-6F33C720DF43}" destId="{38E3E01D-B4A2-4107-828D-8B690FFFC420}" srcOrd="0" destOrd="0" presId="urn:microsoft.com/office/officeart/2005/8/layout/balance1"/>
    <dgm:cxn modelId="{FD14FCF5-551E-4435-BC76-293355A3C995}" type="presOf" srcId="{47E67213-741B-47D3-8EC7-0FFD6BF36F13}" destId="{A5CAECEF-2C9B-493D-90BC-FD86304D8301}" srcOrd="0" destOrd="0" presId="urn:microsoft.com/office/officeart/2005/8/layout/balance1"/>
    <dgm:cxn modelId="{4C5DEEBA-F30E-41E9-BC60-AACA178ED725}" type="presOf" srcId="{4D0F47C3-15AB-464B-A71B-3CAD77C68980}" destId="{3DF613B7-C400-4F7B-A521-8CF8D545F902}" srcOrd="0" destOrd="0" presId="urn:microsoft.com/office/officeart/2005/8/layout/balance1"/>
    <dgm:cxn modelId="{446D99E9-0733-4DC7-BC17-924704E7B41E}" srcId="{53DD90EB-6372-44FF-B932-F6564EAB7746}" destId="{47E67213-741B-47D3-8EC7-0FFD6BF36F13}" srcOrd="0" destOrd="0" parTransId="{CC2610C5-0CBE-4E1C-96D1-6D2243EB3DE7}" sibTransId="{D09014CD-21A9-4352-B854-62B4BDA784F7}"/>
    <dgm:cxn modelId="{3578E306-5078-4B3A-A315-F526F817AFEE}" srcId="{53DD90EB-6372-44FF-B932-F6564EAB7746}" destId="{9300BE1E-CBF5-4582-9F62-BC2C9E0973FB}" srcOrd="1" destOrd="0" parTransId="{8C623AA7-BB8A-4833-A28E-5D84D930128D}" sibTransId="{9EF7728D-373A-4A17-A745-1A7D468FC475}"/>
    <dgm:cxn modelId="{1440A0B1-E6EA-4EBB-BB83-AFBFDB3CB066}" type="presOf" srcId="{21762E13-E970-488F-828A-33E419D041B7}" destId="{2875C029-CA7E-4F25-9BC3-2A7698414685}" srcOrd="0" destOrd="0" presId="urn:microsoft.com/office/officeart/2005/8/layout/balance1"/>
    <dgm:cxn modelId="{F1BBD868-6A64-4558-B747-735991A6D52E}" type="presOf" srcId="{375B3C55-69D8-4CFE-B981-28CD8224DB47}" destId="{8CDD767B-3CC9-49B4-8623-A3BF754C1D0B}" srcOrd="0" destOrd="0" presId="urn:microsoft.com/office/officeart/2005/8/layout/balance1"/>
    <dgm:cxn modelId="{ECAAA847-B4B5-4D0C-AC71-EA626E6A1D72}" type="presParOf" srcId="{3DF613B7-C400-4F7B-A521-8CF8D545F902}" destId="{92675E9A-AB77-4FDA-A1F6-56103E8BE182}" srcOrd="0" destOrd="0" presId="urn:microsoft.com/office/officeart/2005/8/layout/balance1"/>
    <dgm:cxn modelId="{1838A0BE-E12A-4D7E-A087-3E2D2344A92C}" type="presParOf" srcId="{3DF613B7-C400-4F7B-A521-8CF8D545F902}" destId="{2DD48577-2DAA-4FD8-9347-AE7718EDE37E}" srcOrd="1" destOrd="0" presId="urn:microsoft.com/office/officeart/2005/8/layout/balance1"/>
    <dgm:cxn modelId="{56B1CFAD-BDC9-4752-B3C9-1288859C96A5}" type="presParOf" srcId="{2DD48577-2DAA-4FD8-9347-AE7718EDE37E}" destId="{F148C4EA-C4EE-40DA-A495-5E232A85C36D}" srcOrd="0" destOrd="0" presId="urn:microsoft.com/office/officeart/2005/8/layout/balance1"/>
    <dgm:cxn modelId="{9B004F39-A208-46AC-B829-C6407262252D}" type="presParOf" srcId="{2DD48577-2DAA-4FD8-9347-AE7718EDE37E}" destId="{A7946F13-C6CE-461F-80CB-81A5144698B2}" srcOrd="1" destOrd="0" presId="urn:microsoft.com/office/officeart/2005/8/layout/balance1"/>
    <dgm:cxn modelId="{9C07555D-0F92-4F6E-AD9E-553B0B01F5D2}" type="presParOf" srcId="{3DF613B7-C400-4F7B-A521-8CF8D545F902}" destId="{EFDFA797-BF14-431F-8386-6066526FE6E4}" srcOrd="2" destOrd="0" presId="urn:microsoft.com/office/officeart/2005/8/layout/balance1"/>
    <dgm:cxn modelId="{880A3BAC-5798-4C41-B9E6-0463C872767B}" type="presParOf" srcId="{EFDFA797-BF14-431F-8386-6066526FE6E4}" destId="{8ABEF063-D568-421B-949D-17BA1850FFAC}" srcOrd="0" destOrd="0" presId="urn:microsoft.com/office/officeart/2005/8/layout/balance1"/>
    <dgm:cxn modelId="{D35B6F60-6146-4D53-8C9F-D46875234777}" type="presParOf" srcId="{EFDFA797-BF14-431F-8386-6066526FE6E4}" destId="{6C30313A-9E9B-436B-BA8F-1983982ACB1E}" srcOrd="1" destOrd="0" presId="urn:microsoft.com/office/officeart/2005/8/layout/balance1"/>
    <dgm:cxn modelId="{174254E3-7BD9-4C95-A01E-8B318D3FD755}" type="presParOf" srcId="{EFDFA797-BF14-431F-8386-6066526FE6E4}" destId="{753F18F4-134E-4B4C-A515-51D29467CBB5}" srcOrd="2" destOrd="0" presId="urn:microsoft.com/office/officeart/2005/8/layout/balance1"/>
    <dgm:cxn modelId="{61AC8E50-1BDC-42D0-93B4-9A76BC27EEAF}" type="presParOf" srcId="{EFDFA797-BF14-431F-8386-6066526FE6E4}" destId="{A5CAECEF-2C9B-493D-90BC-FD86304D8301}" srcOrd="3" destOrd="0" presId="urn:microsoft.com/office/officeart/2005/8/layout/balance1"/>
    <dgm:cxn modelId="{6CC9E13A-5AD0-4C16-8922-98AA4378C261}" type="presParOf" srcId="{EFDFA797-BF14-431F-8386-6066526FE6E4}" destId="{4B876234-E1D2-4244-8D00-43962CE3DC09}" srcOrd="4" destOrd="0" presId="urn:microsoft.com/office/officeart/2005/8/layout/balance1"/>
    <dgm:cxn modelId="{CE183963-5D1B-4C25-9F02-7647F360C2BA}" type="presParOf" srcId="{EFDFA797-BF14-431F-8386-6066526FE6E4}" destId="{8CDD767B-3CC9-49B4-8623-A3BF754C1D0B}" srcOrd="5" destOrd="0" presId="urn:microsoft.com/office/officeart/2005/8/layout/balance1"/>
    <dgm:cxn modelId="{2D32B813-D297-4D24-BF7B-77B0929D5235}" type="presParOf" srcId="{EFDFA797-BF14-431F-8386-6066526FE6E4}" destId="{2875C029-CA7E-4F25-9BC3-2A7698414685}" srcOrd="6" destOrd="0" presId="urn:microsoft.com/office/officeart/2005/8/layout/balance1"/>
    <dgm:cxn modelId="{088CB6B4-4B3A-4487-B5A4-FC9F278DECE4}" type="presParOf" srcId="{EFDFA797-BF14-431F-8386-6066526FE6E4}" destId="{1934D686-1896-4237-8FCF-A711979FAE77}" srcOrd="7" destOrd="0" presId="urn:microsoft.com/office/officeart/2005/8/layout/balance1"/>
    <dgm:cxn modelId="{10186D54-0EAE-4E0C-8C43-FF96B1155055}" type="presParOf" srcId="{EFDFA797-BF14-431F-8386-6066526FE6E4}" destId="{38E3E01D-B4A2-4107-828D-8B690FFFC420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A124C4-C83C-4344-9D79-D355AF85C673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1D01DC9-FDD0-45EC-9302-D9183CDABDD7}">
      <dgm:prSet phldrT="[Texto]"/>
      <dgm:spPr/>
      <dgm:t>
        <a:bodyPr/>
        <a:lstStyle/>
        <a:p>
          <a:r>
            <a:rPr lang="es-MX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Fuentes de la violencia sistémica</a:t>
          </a:r>
          <a:endParaRPr lang="es-ES" dirty="0"/>
        </a:p>
      </dgm:t>
    </dgm:pt>
    <dgm:pt modelId="{D2C4BAAB-B3E8-4005-996B-18D66E4BC1B5}" type="parTrans" cxnId="{B1534816-E8FF-4EC8-BFAF-21CA98BA2E36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E1C70957-344D-4049-9CE3-F35F2032325C}" type="sibTrans" cxnId="{B1534816-E8FF-4EC8-BFAF-21CA98BA2E36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E6F6AB83-BED4-43C7-BF67-1048AF91544C}">
      <dgm:prSet phldrT="[Texto]"/>
      <dgm:spPr/>
      <dgm:t>
        <a:bodyPr/>
        <a:lstStyle/>
        <a:p>
          <a:r>
            <a:rPr lang="es-MX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estandarización</a:t>
          </a:r>
          <a:endParaRPr lang="es-ES" dirty="0"/>
        </a:p>
      </dgm:t>
    </dgm:pt>
    <dgm:pt modelId="{2F4727E8-33A2-4B86-8A83-6370864ACF8A}" type="parTrans" cxnId="{358E2890-964F-4270-A40C-9699953F9F2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07286AB2-38FE-41BE-BBF3-4FE5944D5853}" type="sibTrans" cxnId="{358E2890-964F-4270-A40C-9699953F9F2F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031CC7F5-5B9B-4D9B-9E4A-32DA85FDA433}">
      <dgm:prSet phldrT="[Texto]"/>
      <dgm:spPr/>
      <dgm:t>
        <a:bodyPr/>
        <a:lstStyle/>
        <a:p>
          <a:r>
            <a:rPr lang="es-MX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práctica pedagógica</a:t>
          </a:r>
          <a:endParaRPr lang="es-ES" dirty="0"/>
        </a:p>
      </dgm:t>
    </dgm:pt>
    <dgm:pt modelId="{07A359AA-DD36-4B8D-8B0A-A2DDC9A0443E}" type="parTrans" cxnId="{0B56DBD3-3618-4ED8-923A-98E84E419262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4FA6C216-139E-49B0-A48B-F1B652AA5CA9}" type="sibTrans" cxnId="{0B56DBD3-3618-4ED8-923A-98E84E419262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BAF94EF7-C4B6-4BBB-914D-8CA2F1FFD47B}">
      <dgm:prSet phldrT="[Texto]"/>
      <dgm:spPr/>
      <dgm:t>
        <a:bodyPr/>
        <a:lstStyle/>
        <a:p>
          <a:r>
            <a:rPr lang="es-MX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castigo</a:t>
          </a:r>
          <a:endParaRPr lang="es-ES" dirty="0"/>
        </a:p>
      </dgm:t>
    </dgm:pt>
    <dgm:pt modelId="{F57D7395-52BF-4AE7-A3CA-D275468D2579}" type="parTrans" cxnId="{550A9D40-1D8B-4E40-970E-D74E856426EC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FE2D6A59-7B14-4540-890F-7FC34ED015F4}" type="sibTrans" cxnId="{550A9D40-1D8B-4E40-970E-D74E856426EC}">
      <dgm:prSet/>
      <dgm:spPr/>
      <dgm:t>
        <a:bodyPr/>
        <a:lstStyle/>
        <a:p>
          <a:endParaRPr lang="es-ES">
            <a:solidFill>
              <a:schemeClr val="bg1"/>
            </a:solidFill>
          </a:endParaRPr>
        </a:p>
      </dgm:t>
    </dgm:pt>
    <dgm:pt modelId="{0A9E1FD2-74BC-460E-9835-1A33FCF3967A}" type="pres">
      <dgm:prSet presAssocID="{BEA124C4-C83C-4344-9D79-D355AF85C67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5659E3B-5D55-4CDA-BE20-A9A33BD6FB62}" type="pres">
      <dgm:prSet presAssocID="{01D01DC9-FDD0-45EC-9302-D9183CDABDD7}" presName="roof" presStyleLbl="dkBgShp" presStyleIdx="0" presStyleCnt="2" custLinFactNeighborX="-3026" custLinFactNeighborY="877"/>
      <dgm:spPr/>
      <dgm:t>
        <a:bodyPr/>
        <a:lstStyle/>
        <a:p>
          <a:endParaRPr lang="es-ES"/>
        </a:p>
      </dgm:t>
    </dgm:pt>
    <dgm:pt modelId="{770CD72E-AB1D-49F5-9504-920E909A00E3}" type="pres">
      <dgm:prSet presAssocID="{01D01DC9-FDD0-45EC-9302-D9183CDABDD7}" presName="pillars" presStyleCnt="0"/>
      <dgm:spPr/>
    </dgm:pt>
    <dgm:pt modelId="{33AE6D5D-56BA-43AF-B005-D0C81CE77E58}" type="pres">
      <dgm:prSet presAssocID="{01D01DC9-FDD0-45EC-9302-D9183CDABDD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872DB6-9F63-4A71-96A7-010DC3A09503}" type="pres">
      <dgm:prSet presAssocID="{031CC7F5-5B9B-4D9B-9E4A-32DA85FDA43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1518FE-27B5-4256-BC46-854BA59131EF}" type="pres">
      <dgm:prSet presAssocID="{BAF94EF7-C4B6-4BBB-914D-8CA2F1FFD47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EB7B59-46AD-4B41-BC05-8BA91D8C4429}" type="pres">
      <dgm:prSet presAssocID="{01D01DC9-FDD0-45EC-9302-D9183CDABDD7}" presName="base" presStyleLbl="dkBgShp" presStyleIdx="1" presStyleCnt="2"/>
      <dgm:spPr/>
    </dgm:pt>
  </dgm:ptLst>
  <dgm:cxnLst>
    <dgm:cxn modelId="{550A9D40-1D8B-4E40-970E-D74E856426EC}" srcId="{01D01DC9-FDD0-45EC-9302-D9183CDABDD7}" destId="{BAF94EF7-C4B6-4BBB-914D-8CA2F1FFD47B}" srcOrd="2" destOrd="0" parTransId="{F57D7395-52BF-4AE7-A3CA-D275468D2579}" sibTransId="{FE2D6A59-7B14-4540-890F-7FC34ED015F4}"/>
    <dgm:cxn modelId="{23D8FD96-CDF9-43B0-8959-0B35ED917B3C}" type="presOf" srcId="{031CC7F5-5B9B-4D9B-9E4A-32DA85FDA433}" destId="{C8872DB6-9F63-4A71-96A7-010DC3A09503}" srcOrd="0" destOrd="0" presId="urn:microsoft.com/office/officeart/2005/8/layout/hList3"/>
    <dgm:cxn modelId="{823823D8-C316-48E4-B123-7D920338396B}" type="presOf" srcId="{BAF94EF7-C4B6-4BBB-914D-8CA2F1FFD47B}" destId="{4A1518FE-27B5-4256-BC46-854BA59131EF}" srcOrd="0" destOrd="0" presId="urn:microsoft.com/office/officeart/2005/8/layout/hList3"/>
    <dgm:cxn modelId="{F75A24CE-8316-4F03-9E5F-3DC26E554665}" type="presOf" srcId="{01D01DC9-FDD0-45EC-9302-D9183CDABDD7}" destId="{B5659E3B-5D55-4CDA-BE20-A9A33BD6FB62}" srcOrd="0" destOrd="0" presId="urn:microsoft.com/office/officeart/2005/8/layout/hList3"/>
    <dgm:cxn modelId="{70A1D9F2-710F-4073-BBAC-2DCB1CFC1B57}" type="presOf" srcId="{BEA124C4-C83C-4344-9D79-D355AF85C673}" destId="{0A9E1FD2-74BC-460E-9835-1A33FCF3967A}" srcOrd="0" destOrd="0" presId="urn:microsoft.com/office/officeart/2005/8/layout/hList3"/>
    <dgm:cxn modelId="{0B56DBD3-3618-4ED8-923A-98E84E419262}" srcId="{01D01DC9-FDD0-45EC-9302-D9183CDABDD7}" destId="{031CC7F5-5B9B-4D9B-9E4A-32DA85FDA433}" srcOrd="1" destOrd="0" parTransId="{07A359AA-DD36-4B8D-8B0A-A2DDC9A0443E}" sibTransId="{4FA6C216-139E-49B0-A48B-F1B652AA5CA9}"/>
    <dgm:cxn modelId="{358E2890-964F-4270-A40C-9699953F9F2F}" srcId="{01D01DC9-FDD0-45EC-9302-D9183CDABDD7}" destId="{E6F6AB83-BED4-43C7-BF67-1048AF91544C}" srcOrd="0" destOrd="0" parTransId="{2F4727E8-33A2-4B86-8A83-6370864ACF8A}" sibTransId="{07286AB2-38FE-41BE-BBF3-4FE5944D5853}"/>
    <dgm:cxn modelId="{382E0993-DF34-4C02-8825-48447F53C3DB}" type="presOf" srcId="{E6F6AB83-BED4-43C7-BF67-1048AF91544C}" destId="{33AE6D5D-56BA-43AF-B005-D0C81CE77E58}" srcOrd="0" destOrd="0" presId="urn:microsoft.com/office/officeart/2005/8/layout/hList3"/>
    <dgm:cxn modelId="{B1534816-E8FF-4EC8-BFAF-21CA98BA2E36}" srcId="{BEA124C4-C83C-4344-9D79-D355AF85C673}" destId="{01D01DC9-FDD0-45EC-9302-D9183CDABDD7}" srcOrd="0" destOrd="0" parTransId="{D2C4BAAB-B3E8-4005-996B-18D66E4BC1B5}" sibTransId="{E1C70957-344D-4049-9CE3-F35F2032325C}"/>
    <dgm:cxn modelId="{06A5E330-5D89-4258-89F5-68DD77CF07D2}" type="presParOf" srcId="{0A9E1FD2-74BC-460E-9835-1A33FCF3967A}" destId="{B5659E3B-5D55-4CDA-BE20-A9A33BD6FB62}" srcOrd="0" destOrd="0" presId="urn:microsoft.com/office/officeart/2005/8/layout/hList3"/>
    <dgm:cxn modelId="{D36070B5-DEF8-4621-AE14-3DD9B3848844}" type="presParOf" srcId="{0A9E1FD2-74BC-460E-9835-1A33FCF3967A}" destId="{770CD72E-AB1D-49F5-9504-920E909A00E3}" srcOrd="1" destOrd="0" presId="urn:microsoft.com/office/officeart/2005/8/layout/hList3"/>
    <dgm:cxn modelId="{1142E77A-8B8B-490D-B45C-D95A4890DBD8}" type="presParOf" srcId="{770CD72E-AB1D-49F5-9504-920E909A00E3}" destId="{33AE6D5D-56BA-43AF-B005-D0C81CE77E58}" srcOrd="0" destOrd="0" presId="urn:microsoft.com/office/officeart/2005/8/layout/hList3"/>
    <dgm:cxn modelId="{C5B2E8EB-8C94-4F85-B805-75B6E3011BF8}" type="presParOf" srcId="{770CD72E-AB1D-49F5-9504-920E909A00E3}" destId="{C8872DB6-9F63-4A71-96A7-010DC3A09503}" srcOrd="1" destOrd="0" presId="urn:microsoft.com/office/officeart/2005/8/layout/hList3"/>
    <dgm:cxn modelId="{2B299BC9-FDDC-4697-9718-C39DFBE8D071}" type="presParOf" srcId="{770CD72E-AB1D-49F5-9504-920E909A00E3}" destId="{4A1518FE-27B5-4256-BC46-854BA59131EF}" srcOrd="2" destOrd="0" presId="urn:microsoft.com/office/officeart/2005/8/layout/hList3"/>
    <dgm:cxn modelId="{10DC7875-51A2-4B4A-BD4A-19437596F4B5}" type="presParOf" srcId="{0A9E1FD2-74BC-460E-9835-1A33FCF3967A}" destId="{4FEB7B59-46AD-4B41-BC05-8BA91D8C442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43FEAC-D9AF-481B-A133-B4D6D286E7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0F1A52-3EDF-4B81-843D-2C9038E41E38}">
      <dgm:prSet phldrT="[Texto]"/>
      <dgm:spPr/>
      <dgm:t>
        <a:bodyPr/>
        <a:lstStyle/>
        <a:p>
          <a:r>
            <a:rPr lang="es-MX" dirty="0" smtClean="0"/>
            <a:t>Las pruebas estandarizadas, como las conocemos hoy, se basan en el -Test mental del ejercito», que Carl Campbell </a:t>
          </a:r>
          <a:r>
            <a:rPr lang="es-MX" dirty="0" err="1" smtClean="0"/>
            <a:t>Brigham</a:t>
          </a:r>
          <a:r>
            <a:rPr lang="es-MX" dirty="0" smtClean="0"/>
            <a:t> diseño a principios de este siglo.</a:t>
          </a:r>
          <a:endParaRPr lang="es-ES" dirty="0"/>
        </a:p>
      </dgm:t>
    </dgm:pt>
    <dgm:pt modelId="{0DFBD914-8AE4-438B-A8F5-5F949FB15888}" type="parTrans" cxnId="{A235E011-0127-4385-AA87-0612043AADDF}">
      <dgm:prSet/>
      <dgm:spPr/>
      <dgm:t>
        <a:bodyPr/>
        <a:lstStyle/>
        <a:p>
          <a:endParaRPr lang="es-ES"/>
        </a:p>
      </dgm:t>
    </dgm:pt>
    <dgm:pt modelId="{4D4C3A55-20CC-4F7C-BC58-41AC5F2BBD27}" type="sibTrans" cxnId="{A235E011-0127-4385-AA87-0612043AADDF}">
      <dgm:prSet/>
      <dgm:spPr/>
      <dgm:t>
        <a:bodyPr/>
        <a:lstStyle/>
        <a:p>
          <a:endParaRPr lang="es-ES"/>
        </a:p>
      </dgm:t>
    </dgm:pt>
    <dgm:pt modelId="{2D7826F8-8C5E-4358-93A0-9CC2048CA9ED}">
      <dgm:prSet phldrT="[Texto]"/>
      <dgm:spPr/>
      <dgm:t>
        <a:bodyPr/>
        <a:lstStyle/>
        <a:p>
          <a:r>
            <a:rPr lang="es-MX" dirty="0" smtClean="0"/>
            <a:t>Hacia 1915, la Universidad de Columbia temió verse inundada por los hijos de refugiados. </a:t>
          </a:r>
          <a:r>
            <a:rPr lang="es-MX" dirty="0" err="1" smtClean="0"/>
            <a:t>Brigham</a:t>
          </a:r>
          <a:r>
            <a:rPr lang="es-MX" dirty="0" smtClean="0"/>
            <a:t>, que por entonces era catedrático de Princeton, adapto su -Test mental del ejército» y lo llamo -Test de aptitud académica». </a:t>
          </a:r>
          <a:endParaRPr lang="es-ES" dirty="0"/>
        </a:p>
      </dgm:t>
    </dgm:pt>
    <dgm:pt modelId="{74609DA0-B6D1-443F-8FEE-95ECFC961F78}" type="parTrans" cxnId="{23F10C19-F19B-41ED-9388-09419D6C216B}">
      <dgm:prSet/>
      <dgm:spPr/>
      <dgm:t>
        <a:bodyPr/>
        <a:lstStyle/>
        <a:p>
          <a:endParaRPr lang="es-ES"/>
        </a:p>
      </dgm:t>
    </dgm:pt>
    <dgm:pt modelId="{DBD16688-CA10-463B-8335-66A49BEAE480}" type="sibTrans" cxnId="{23F10C19-F19B-41ED-9388-09419D6C216B}">
      <dgm:prSet/>
      <dgm:spPr/>
      <dgm:t>
        <a:bodyPr/>
        <a:lstStyle/>
        <a:p>
          <a:endParaRPr lang="es-ES"/>
        </a:p>
      </dgm:t>
    </dgm:pt>
    <dgm:pt modelId="{9B17BB76-0B19-4270-8DF6-5FB864244F73}">
      <dgm:prSet phldrT="[Texto]"/>
      <dgm:spPr/>
      <dgm:t>
        <a:bodyPr/>
        <a:lstStyle/>
        <a:p>
          <a:r>
            <a:rPr lang="es-MX" dirty="0" smtClean="0"/>
            <a:t>De las pruebas estandarizadas de hoy se dice que son menos racistas, sexistas y clasistas. Se desarrollan para que reflejen los tipos de conocimientos que se enseñan en la escuela (</a:t>
          </a:r>
          <a:r>
            <a:rPr lang="es-MX" dirty="0" err="1" smtClean="0"/>
            <a:t>Rudman</a:t>
          </a:r>
          <a:r>
            <a:rPr lang="es-MX" dirty="0" smtClean="0"/>
            <a:t>, 1995, p. 307).</a:t>
          </a:r>
          <a:endParaRPr lang="es-ES" dirty="0"/>
        </a:p>
      </dgm:t>
    </dgm:pt>
    <dgm:pt modelId="{49533B7A-1FF6-44A0-8B6B-1D5CC0EC4778}" type="parTrans" cxnId="{DB5DF1E4-6BAC-40BF-B79E-F7F752145C29}">
      <dgm:prSet/>
      <dgm:spPr/>
      <dgm:t>
        <a:bodyPr/>
        <a:lstStyle/>
        <a:p>
          <a:endParaRPr lang="es-ES"/>
        </a:p>
      </dgm:t>
    </dgm:pt>
    <dgm:pt modelId="{7654224B-01F7-4E21-BB56-1FF76C5BCA61}" type="sibTrans" cxnId="{DB5DF1E4-6BAC-40BF-B79E-F7F752145C29}">
      <dgm:prSet/>
      <dgm:spPr/>
      <dgm:t>
        <a:bodyPr/>
        <a:lstStyle/>
        <a:p>
          <a:endParaRPr lang="es-ES"/>
        </a:p>
      </dgm:t>
    </dgm:pt>
    <dgm:pt modelId="{996BBE67-F54D-42E6-9522-B3C260594005}" type="pres">
      <dgm:prSet presAssocID="{9143FEAC-D9AF-481B-A133-B4D6D286E7E7}" presName="CompostProcess" presStyleCnt="0">
        <dgm:presLayoutVars>
          <dgm:dir/>
          <dgm:resizeHandles val="exact"/>
        </dgm:presLayoutVars>
      </dgm:prSet>
      <dgm:spPr/>
    </dgm:pt>
    <dgm:pt modelId="{0C05ADB9-F036-4F2B-A946-0196A819A7F1}" type="pres">
      <dgm:prSet presAssocID="{9143FEAC-D9AF-481B-A133-B4D6D286E7E7}" presName="arrow" presStyleLbl="bgShp" presStyleIdx="0" presStyleCnt="1"/>
      <dgm:spPr/>
    </dgm:pt>
    <dgm:pt modelId="{F80507D2-D859-4B70-B9E9-48951E7B9614}" type="pres">
      <dgm:prSet presAssocID="{9143FEAC-D9AF-481B-A133-B4D6D286E7E7}" presName="linearProcess" presStyleCnt="0"/>
      <dgm:spPr/>
    </dgm:pt>
    <dgm:pt modelId="{50FD9E90-B119-49AE-8E35-149889FF5912}" type="pres">
      <dgm:prSet presAssocID="{D30F1A52-3EDF-4B81-843D-2C9038E41E3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16E9E0-E644-4094-A824-6E7F467854D1}" type="pres">
      <dgm:prSet presAssocID="{4D4C3A55-20CC-4F7C-BC58-41AC5F2BBD27}" presName="sibTrans" presStyleCnt="0"/>
      <dgm:spPr/>
    </dgm:pt>
    <dgm:pt modelId="{24E26637-B25B-4A2C-8D96-D0DC25ED720E}" type="pres">
      <dgm:prSet presAssocID="{2D7826F8-8C5E-4358-93A0-9CC2048CA9E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563495-05E0-43A7-A12E-CAAFCF36D777}" type="pres">
      <dgm:prSet presAssocID="{DBD16688-CA10-463B-8335-66A49BEAE480}" presName="sibTrans" presStyleCnt="0"/>
      <dgm:spPr/>
    </dgm:pt>
    <dgm:pt modelId="{BB4B5B99-D11E-4363-81A0-432C192E64AD}" type="pres">
      <dgm:prSet presAssocID="{9B17BB76-0B19-4270-8DF6-5FB864244F7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9A22EDF-208B-4856-8602-4BA12C8D2A92}" type="presOf" srcId="{D30F1A52-3EDF-4B81-843D-2C9038E41E38}" destId="{50FD9E90-B119-49AE-8E35-149889FF5912}" srcOrd="0" destOrd="0" presId="urn:microsoft.com/office/officeart/2005/8/layout/hProcess9"/>
    <dgm:cxn modelId="{A235E011-0127-4385-AA87-0612043AADDF}" srcId="{9143FEAC-D9AF-481B-A133-B4D6D286E7E7}" destId="{D30F1A52-3EDF-4B81-843D-2C9038E41E38}" srcOrd="0" destOrd="0" parTransId="{0DFBD914-8AE4-438B-A8F5-5F949FB15888}" sibTransId="{4D4C3A55-20CC-4F7C-BC58-41AC5F2BBD27}"/>
    <dgm:cxn modelId="{DB5DF1E4-6BAC-40BF-B79E-F7F752145C29}" srcId="{9143FEAC-D9AF-481B-A133-B4D6D286E7E7}" destId="{9B17BB76-0B19-4270-8DF6-5FB864244F73}" srcOrd="2" destOrd="0" parTransId="{49533B7A-1FF6-44A0-8B6B-1D5CC0EC4778}" sibTransId="{7654224B-01F7-4E21-BB56-1FF76C5BCA61}"/>
    <dgm:cxn modelId="{23F10C19-F19B-41ED-9388-09419D6C216B}" srcId="{9143FEAC-D9AF-481B-A133-B4D6D286E7E7}" destId="{2D7826F8-8C5E-4358-93A0-9CC2048CA9ED}" srcOrd="1" destOrd="0" parTransId="{74609DA0-B6D1-443F-8FEE-95ECFC961F78}" sibTransId="{DBD16688-CA10-463B-8335-66A49BEAE480}"/>
    <dgm:cxn modelId="{ACD8F335-4987-4F05-9FCE-ACF3689E1A4B}" type="presOf" srcId="{9143FEAC-D9AF-481B-A133-B4D6D286E7E7}" destId="{996BBE67-F54D-42E6-9522-B3C260594005}" srcOrd="0" destOrd="0" presId="urn:microsoft.com/office/officeart/2005/8/layout/hProcess9"/>
    <dgm:cxn modelId="{68C8B658-F469-4E5E-BADD-3C5283E98D7B}" type="presOf" srcId="{2D7826F8-8C5E-4358-93A0-9CC2048CA9ED}" destId="{24E26637-B25B-4A2C-8D96-D0DC25ED720E}" srcOrd="0" destOrd="0" presId="urn:microsoft.com/office/officeart/2005/8/layout/hProcess9"/>
    <dgm:cxn modelId="{C99F0BCF-91AD-4504-9944-5E2B4C695D91}" type="presOf" srcId="{9B17BB76-0B19-4270-8DF6-5FB864244F73}" destId="{BB4B5B99-D11E-4363-81A0-432C192E64AD}" srcOrd="0" destOrd="0" presId="urn:microsoft.com/office/officeart/2005/8/layout/hProcess9"/>
    <dgm:cxn modelId="{F9E5D4AA-F435-4DF3-9892-8D1784647DBF}" type="presParOf" srcId="{996BBE67-F54D-42E6-9522-B3C260594005}" destId="{0C05ADB9-F036-4F2B-A946-0196A819A7F1}" srcOrd="0" destOrd="0" presId="urn:microsoft.com/office/officeart/2005/8/layout/hProcess9"/>
    <dgm:cxn modelId="{59E1B0F8-9774-49B3-A1B3-9226F58EB266}" type="presParOf" srcId="{996BBE67-F54D-42E6-9522-B3C260594005}" destId="{F80507D2-D859-4B70-B9E9-48951E7B9614}" srcOrd="1" destOrd="0" presId="urn:microsoft.com/office/officeart/2005/8/layout/hProcess9"/>
    <dgm:cxn modelId="{4217D349-1F58-44F6-82FC-5E04FEE68823}" type="presParOf" srcId="{F80507D2-D859-4B70-B9E9-48951E7B9614}" destId="{50FD9E90-B119-49AE-8E35-149889FF5912}" srcOrd="0" destOrd="0" presId="urn:microsoft.com/office/officeart/2005/8/layout/hProcess9"/>
    <dgm:cxn modelId="{57812405-E957-4FB3-87A4-A6D6F609A490}" type="presParOf" srcId="{F80507D2-D859-4B70-B9E9-48951E7B9614}" destId="{8A16E9E0-E644-4094-A824-6E7F467854D1}" srcOrd="1" destOrd="0" presId="urn:microsoft.com/office/officeart/2005/8/layout/hProcess9"/>
    <dgm:cxn modelId="{E6F3039C-B3EC-4810-B65D-5AE5344B9A52}" type="presParOf" srcId="{F80507D2-D859-4B70-B9E9-48951E7B9614}" destId="{24E26637-B25B-4A2C-8D96-D0DC25ED720E}" srcOrd="2" destOrd="0" presId="urn:microsoft.com/office/officeart/2005/8/layout/hProcess9"/>
    <dgm:cxn modelId="{B429B8E4-108D-4D22-9431-3EB67CEAF1A8}" type="presParOf" srcId="{F80507D2-D859-4B70-B9E9-48951E7B9614}" destId="{4C563495-05E0-43A7-A12E-CAAFCF36D777}" srcOrd="3" destOrd="0" presId="urn:microsoft.com/office/officeart/2005/8/layout/hProcess9"/>
    <dgm:cxn modelId="{8A175275-CE3E-4613-9C18-D19C877ECBF5}" type="presParOf" srcId="{F80507D2-D859-4B70-B9E9-48951E7B9614}" destId="{BB4B5B99-D11E-4363-81A0-432C192E64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2121BE-124D-4248-A5BD-E9EF462F4815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159DB5CA-788C-4E69-8587-5C99039EA24F}">
      <dgm:prSet phldrT="[Texto]"/>
      <dgm:spPr/>
      <dgm:t>
        <a:bodyPr/>
        <a:lstStyle/>
        <a:p>
          <a:r>
            <a:rPr lang="es-MX" dirty="0" smtClean="0"/>
            <a:t>Son torpes y que carecen de motivación se espera, con la misma seguridad, que acabaron por fracasar </a:t>
          </a:r>
        </a:p>
        <a:p>
          <a:r>
            <a:rPr lang="es-MX" dirty="0" smtClean="0"/>
            <a:t>- Son muchos más por las bajas expectativas del maestro</a:t>
          </a:r>
          <a:endParaRPr lang="es-ES" dirty="0"/>
        </a:p>
      </dgm:t>
    </dgm:pt>
    <dgm:pt modelId="{02548407-E0B0-4222-ACE1-DB7B439BD0BB}" type="parTrans" cxnId="{63CB7647-F8E9-4527-8FB9-FFF068A2CD56}">
      <dgm:prSet/>
      <dgm:spPr/>
      <dgm:t>
        <a:bodyPr/>
        <a:lstStyle/>
        <a:p>
          <a:endParaRPr lang="es-ES"/>
        </a:p>
      </dgm:t>
    </dgm:pt>
    <dgm:pt modelId="{64145A7F-5599-4630-BE0B-E2072F080AF4}" type="sibTrans" cxnId="{63CB7647-F8E9-4527-8FB9-FFF068A2CD56}">
      <dgm:prSet/>
      <dgm:spPr/>
      <dgm:t>
        <a:bodyPr/>
        <a:lstStyle/>
        <a:p>
          <a:endParaRPr lang="es-ES"/>
        </a:p>
      </dgm:t>
    </dgm:pt>
    <dgm:pt modelId="{42626C64-C4AE-40A1-842D-A6CF49334A60}">
      <dgm:prSet phldrT="[Texto]"/>
      <dgm:spPr/>
      <dgm:t>
        <a:bodyPr/>
        <a:lstStyle/>
        <a:p>
          <a:r>
            <a:rPr lang="es-MX" dirty="0" smtClean="0"/>
            <a:t>Se espera que tengan éxito y que normalmente van a confirmar esta expectativa.</a:t>
          </a:r>
        </a:p>
        <a:p>
          <a:r>
            <a:rPr lang="es-MX" dirty="0" smtClean="0"/>
            <a:t>- Más probabilidades de verse influidos por las expectativas de sus padres  </a:t>
          </a:r>
          <a:endParaRPr lang="es-ES" dirty="0"/>
        </a:p>
      </dgm:t>
    </dgm:pt>
    <dgm:pt modelId="{E74DF524-324A-42CD-9D69-F4F1F3279792}" type="parTrans" cxnId="{14EDDDA7-B0A4-47AE-AC62-88EC5CE409C6}">
      <dgm:prSet/>
      <dgm:spPr/>
      <dgm:t>
        <a:bodyPr/>
        <a:lstStyle/>
        <a:p>
          <a:endParaRPr lang="es-ES"/>
        </a:p>
      </dgm:t>
    </dgm:pt>
    <dgm:pt modelId="{DE175DE8-4D0C-496D-900C-9CDEDB122A4C}" type="sibTrans" cxnId="{14EDDDA7-B0A4-47AE-AC62-88EC5CE409C6}">
      <dgm:prSet/>
      <dgm:spPr/>
      <dgm:t>
        <a:bodyPr/>
        <a:lstStyle/>
        <a:p>
          <a:endParaRPr lang="es-ES"/>
        </a:p>
      </dgm:t>
    </dgm:pt>
    <dgm:pt modelId="{4203273C-BA3C-4CF9-9C93-2E3B36E84D2D}" type="pres">
      <dgm:prSet presAssocID="{A52121BE-124D-4248-A5BD-E9EF462F4815}" presName="Name0" presStyleCnt="0">
        <dgm:presLayoutVars>
          <dgm:dir/>
          <dgm:resizeHandles val="exact"/>
        </dgm:presLayoutVars>
      </dgm:prSet>
      <dgm:spPr/>
    </dgm:pt>
    <dgm:pt modelId="{DDAC9DB3-9B76-4826-A1AA-2A143A6835A1}" type="pres">
      <dgm:prSet presAssocID="{A52121BE-124D-4248-A5BD-E9EF462F4815}" presName="bkgdShp" presStyleLbl="alignAccFollowNode1" presStyleIdx="0" presStyleCnt="1"/>
      <dgm:spPr/>
    </dgm:pt>
    <dgm:pt modelId="{2C0A9258-3412-404E-A101-C8F17AB355CA}" type="pres">
      <dgm:prSet presAssocID="{A52121BE-124D-4248-A5BD-E9EF462F4815}" presName="linComp" presStyleCnt="0"/>
      <dgm:spPr/>
    </dgm:pt>
    <dgm:pt modelId="{856619DC-45D0-4F13-81CB-CCCE56435A6F}" type="pres">
      <dgm:prSet presAssocID="{159DB5CA-788C-4E69-8587-5C99039EA24F}" presName="compNode" presStyleCnt="0"/>
      <dgm:spPr/>
    </dgm:pt>
    <dgm:pt modelId="{9246A01F-C8B1-4D15-8B2A-5A2EAC6E3DAD}" type="pres">
      <dgm:prSet presAssocID="{159DB5CA-788C-4E69-8587-5C99039EA24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634A45-6C53-4897-B38B-C092527459AC}" type="pres">
      <dgm:prSet presAssocID="{159DB5CA-788C-4E69-8587-5C99039EA24F}" presName="invisiNode" presStyleLbl="node1" presStyleIdx="0" presStyleCnt="2"/>
      <dgm:spPr/>
    </dgm:pt>
    <dgm:pt modelId="{A69B66C3-28D1-461F-997C-99F0DDFE002B}" type="pres">
      <dgm:prSet presAssocID="{159DB5CA-788C-4E69-8587-5C99039EA24F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2000" b="-52000"/>
          </a:stretch>
        </a:blipFill>
      </dgm:spPr>
    </dgm:pt>
    <dgm:pt modelId="{6B5E650B-2F6B-40D0-A9D0-0053FD497B48}" type="pres">
      <dgm:prSet presAssocID="{64145A7F-5599-4630-BE0B-E2072F080AF4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93BB980-CA25-4CF1-AE21-8BDAD8B68957}" type="pres">
      <dgm:prSet presAssocID="{42626C64-C4AE-40A1-842D-A6CF49334A60}" presName="compNode" presStyleCnt="0"/>
      <dgm:spPr/>
    </dgm:pt>
    <dgm:pt modelId="{D285A642-0B0E-4D21-9280-FAC56C8EEDEF}" type="pres">
      <dgm:prSet presAssocID="{42626C64-C4AE-40A1-842D-A6CF49334A6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15AF33-FE8D-4D40-8AD5-AFA3C27D025A}" type="pres">
      <dgm:prSet presAssocID="{42626C64-C4AE-40A1-842D-A6CF49334A60}" presName="invisiNode" presStyleLbl="node1" presStyleIdx="1" presStyleCnt="2"/>
      <dgm:spPr/>
    </dgm:pt>
    <dgm:pt modelId="{121D4D69-6FE9-4537-989C-173BFF226538}" type="pres">
      <dgm:prSet presAssocID="{42626C64-C4AE-40A1-842D-A6CF49334A60}" presName="imagNod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</dgm:ptLst>
  <dgm:cxnLst>
    <dgm:cxn modelId="{055AE5FE-5277-49A0-89EC-EC3DC357C662}" type="presOf" srcId="{159DB5CA-788C-4E69-8587-5C99039EA24F}" destId="{9246A01F-C8B1-4D15-8B2A-5A2EAC6E3DAD}" srcOrd="0" destOrd="0" presId="urn:microsoft.com/office/officeart/2005/8/layout/pList2"/>
    <dgm:cxn modelId="{63CB7647-F8E9-4527-8FB9-FFF068A2CD56}" srcId="{A52121BE-124D-4248-A5BD-E9EF462F4815}" destId="{159DB5CA-788C-4E69-8587-5C99039EA24F}" srcOrd="0" destOrd="0" parTransId="{02548407-E0B0-4222-ACE1-DB7B439BD0BB}" sibTransId="{64145A7F-5599-4630-BE0B-E2072F080AF4}"/>
    <dgm:cxn modelId="{8AE2A212-9A78-4CF3-9DC2-FEAD3C9A6954}" type="presOf" srcId="{64145A7F-5599-4630-BE0B-E2072F080AF4}" destId="{6B5E650B-2F6B-40D0-A9D0-0053FD497B48}" srcOrd="0" destOrd="0" presId="urn:microsoft.com/office/officeart/2005/8/layout/pList2"/>
    <dgm:cxn modelId="{14EDDDA7-B0A4-47AE-AC62-88EC5CE409C6}" srcId="{A52121BE-124D-4248-A5BD-E9EF462F4815}" destId="{42626C64-C4AE-40A1-842D-A6CF49334A60}" srcOrd="1" destOrd="0" parTransId="{E74DF524-324A-42CD-9D69-F4F1F3279792}" sibTransId="{DE175DE8-4D0C-496D-900C-9CDEDB122A4C}"/>
    <dgm:cxn modelId="{0A2B24CD-0391-4982-8D18-61BFB3CB646C}" type="presOf" srcId="{42626C64-C4AE-40A1-842D-A6CF49334A60}" destId="{D285A642-0B0E-4D21-9280-FAC56C8EEDEF}" srcOrd="0" destOrd="0" presId="urn:microsoft.com/office/officeart/2005/8/layout/pList2"/>
    <dgm:cxn modelId="{0D4C38EA-6A8E-46E6-9CFC-EC3882DB6168}" type="presOf" srcId="{A52121BE-124D-4248-A5BD-E9EF462F4815}" destId="{4203273C-BA3C-4CF9-9C93-2E3B36E84D2D}" srcOrd="0" destOrd="0" presId="urn:microsoft.com/office/officeart/2005/8/layout/pList2"/>
    <dgm:cxn modelId="{0D7AD96C-227F-4CFD-A9E4-C47F4BBF482E}" type="presParOf" srcId="{4203273C-BA3C-4CF9-9C93-2E3B36E84D2D}" destId="{DDAC9DB3-9B76-4826-A1AA-2A143A6835A1}" srcOrd="0" destOrd="0" presId="urn:microsoft.com/office/officeart/2005/8/layout/pList2"/>
    <dgm:cxn modelId="{854EE8DB-717B-4996-A25B-43DEB114599D}" type="presParOf" srcId="{4203273C-BA3C-4CF9-9C93-2E3B36E84D2D}" destId="{2C0A9258-3412-404E-A101-C8F17AB355CA}" srcOrd="1" destOrd="0" presId="urn:microsoft.com/office/officeart/2005/8/layout/pList2"/>
    <dgm:cxn modelId="{2B19F1BD-F7FF-4BA7-9B2D-3E844F10601C}" type="presParOf" srcId="{2C0A9258-3412-404E-A101-C8F17AB355CA}" destId="{856619DC-45D0-4F13-81CB-CCCE56435A6F}" srcOrd="0" destOrd="0" presId="urn:microsoft.com/office/officeart/2005/8/layout/pList2"/>
    <dgm:cxn modelId="{C5ADECCF-38AA-45CC-B6FD-ACF20C3571C3}" type="presParOf" srcId="{856619DC-45D0-4F13-81CB-CCCE56435A6F}" destId="{9246A01F-C8B1-4D15-8B2A-5A2EAC6E3DAD}" srcOrd="0" destOrd="0" presId="urn:microsoft.com/office/officeart/2005/8/layout/pList2"/>
    <dgm:cxn modelId="{F1ED7D94-7445-4CE4-8128-F8B26DFABF2C}" type="presParOf" srcId="{856619DC-45D0-4F13-81CB-CCCE56435A6F}" destId="{87634A45-6C53-4897-B38B-C092527459AC}" srcOrd="1" destOrd="0" presId="urn:microsoft.com/office/officeart/2005/8/layout/pList2"/>
    <dgm:cxn modelId="{F7A13AEC-C64E-4007-ADA3-FC64A4C10A1D}" type="presParOf" srcId="{856619DC-45D0-4F13-81CB-CCCE56435A6F}" destId="{A69B66C3-28D1-461F-997C-99F0DDFE002B}" srcOrd="2" destOrd="0" presId="urn:microsoft.com/office/officeart/2005/8/layout/pList2"/>
    <dgm:cxn modelId="{D8A74F34-0745-4F24-BD9E-D9EEB5B016EA}" type="presParOf" srcId="{2C0A9258-3412-404E-A101-C8F17AB355CA}" destId="{6B5E650B-2F6B-40D0-A9D0-0053FD497B48}" srcOrd="1" destOrd="0" presId="urn:microsoft.com/office/officeart/2005/8/layout/pList2"/>
    <dgm:cxn modelId="{9E93CDF6-19E3-42C2-BB13-4A34068B51AE}" type="presParOf" srcId="{2C0A9258-3412-404E-A101-C8F17AB355CA}" destId="{093BB980-CA25-4CF1-AE21-8BDAD8B68957}" srcOrd="2" destOrd="0" presId="urn:microsoft.com/office/officeart/2005/8/layout/pList2"/>
    <dgm:cxn modelId="{26A3B69C-C091-4929-A21D-0E542C8F2CF1}" type="presParOf" srcId="{093BB980-CA25-4CF1-AE21-8BDAD8B68957}" destId="{D285A642-0B0E-4D21-9280-FAC56C8EEDEF}" srcOrd="0" destOrd="0" presId="urn:microsoft.com/office/officeart/2005/8/layout/pList2"/>
    <dgm:cxn modelId="{A9BA90D3-CDE2-4745-B8DF-A97635FBFD83}" type="presParOf" srcId="{093BB980-CA25-4CF1-AE21-8BDAD8B68957}" destId="{C815AF33-FE8D-4D40-8AD5-AFA3C27D025A}" srcOrd="1" destOrd="0" presId="urn:microsoft.com/office/officeart/2005/8/layout/pList2"/>
    <dgm:cxn modelId="{0F200AB8-4BB3-4DE3-AE9C-EC6BF55EC3FF}" type="presParOf" srcId="{093BB980-CA25-4CF1-AE21-8BDAD8B68957}" destId="{121D4D69-6FE9-4537-989C-173BFF226538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3ECCA4-EB93-4739-9F64-6CEDE2DF479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7F2A8F9-88E3-44D3-B09D-46338E4D9D14}">
      <dgm:prSet phldrT="[Texto]"/>
      <dgm:spPr/>
      <dgm:t>
        <a:bodyPr/>
        <a:lstStyle/>
        <a:p>
          <a:r>
            <a:rPr lang="es-MX" dirty="0" smtClean="0"/>
            <a:t>Se presume el mismo grado de estabilidad afectiva en todos los alumnos y una misma capacidad para suspender lo afectivo en favor de lo cognitivo</a:t>
          </a:r>
          <a:endParaRPr lang="es-ES" dirty="0"/>
        </a:p>
      </dgm:t>
    </dgm:pt>
    <dgm:pt modelId="{ABAD6FD9-ED9E-4E70-AF89-4BC637EA09E6}" type="parTrans" cxnId="{2AD4F13F-3F41-402D-8E4C-B3BCF586BB3C}">
      <dgm:prSet/>
      <dgm:spPr/>
      <dgm:t>
        <a:bodyPr/>
        <a:lstStyle/>
        <a:p>
          <a:endParaRPr lang="es-ES"/>
        </a:p>
      </dgm:t>
    </dgm:pt>
    <dgm:pt modelId="{9574842C-929F-4CF7-8B94-9B1387198D25}" type="sibTrans" cxnId="{2AD4F13F-3F41-402D-8E4C-B3BCF586BB3C}">
      <dgm:prSet/>
      <dgm:spPr/>
      <dgm:t>
        <a:bodyPr/>
        <a:lstStyle/>
        <a:p>
          <a:endParaRPr lang="es-ES"/>
        </a:p>
      </dgm:t>
    </dgm:pt>
    <dgm:pt modelId="{8AAA6303-5290-4704-B1BE-0C9CCC2FD8AE}">
      <dgm:prSet phldrT="[Texto]"/>
      <dgm:spPr/>
      <dgm:t>
        <a:bodyPr/>
        <a:lstStyle/>
        <a:p>
          <a:r>
            <a:rPr lang="es-MX" dirty="0" smtClean="0"/>
            <a:t>más valor en lo cognitivo que en lo afectivo</a:t>
          </a:r>
          <a:endParaRPr lang="es-ES" dirty="0"/>
        </a:p>
      </dgm:t>
    </dgm:pt>
    <dgm:pt modelId="{1B805F96-6A71-4D6E-A97C-17E8D8891DB1}" type="parTrans" cxnId="{9890EDEB-ABA0-4300-94DC-DF571E3A2DB4}">
      <dgm:prSet/>
      <dgm:spPr/>
      <dgm:t>
        <a:bodyPr/>
        <a:lstStyle/>
        <a:p>
          <a:endParaRPr lang="es-ES"/>
        </a:p>
      </dgm:t>
    </dgm:pt>
    <dgm:pt modelId="{994C9ED7-688D-4848-A8BF-D11C5A5803AF}" type="sibTrans" cxnId="{9890EDEB-ABA0-4300-94DC-DF571E3A2DB4}">
      <dgm:prSet/>
      <dgm:spPr/>
      <dgm:t>
        <a:bodyPr/>
        <a:lstStyle/>
        <a:p>
          <a:endParaRPr lang="es-ES"/>
        </a:p>
      </dgm:t>
    </dgm:pt>
    <dgm:pt modelId="{47A4E6F9-A883-461D-AC9D-8929CBB0A4F7}">
      <dgm:prSet phldrT="[Texto]"/>
      <dgm:spPr/>
      <dgm:t>
        <a:bodyPr/>
        <a:lstStyle/>
        <a:p>
          <a:r>
            <a:rPr lang="es-MX" dirty="0" smtClean="0"/>
            <a:t>Al ignorar lo afectivo, los educadores aprueban tácitamente los abusos y las desigualdades en las experiencias de los estudiantes</a:t>
          </a:r>
          <a:endParaRPr lang="es-ES" dirty="0"/>
        </a:p>
      </dgm:t>
    </dgm:pt>
    <dgm:pt modelId="{9116FBC6-60AF-49A9-A669-D60ED5079C49}" type="parTrans" cxnId="{435B1030-7FDB-4144-9127-8908FC78FDBE}">
      <dgm:prSet/>
      <dgm:spPr/>
      <dgm:t>
        <a:bodyPr/>
        <a:lstStyle/>
        <a:p>
          <a:endParaRPr lang="es-ES"/>
        </a:p>
      </dgm:t>
    </dgm:pt>
    <dgm:pt modelId="{7500B9C1-EBFB-465E-962D-F7C8CB512F62}" type="sibTrans" cxnId="{435B1030-7FDB-4144-9127-8908FC78FDBE}">
      <dgm:prSet/>
      <dgm:spPr/>
      <dgm:t>
        <a:bodyPr/>
        <a:lstStyle/>
        <a:p>
          <a:endParaRPr lang="es-ES"/>
        </a:p>
      </dgm:t>
    </dgm:pt>
    <dgm:pt modelId="{FEDAEFA5-A247-4561-BC36-8B0AC9BEE27C}" type="pres">
      <dgm:prSet presAssocID="{9D3ECCA4-EB93-4739-9F64-6CEDE2DF479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978DD62-4743-4122-9EBA-2A93D6800C0C}" type="pres">
      <dgm:prSet presAssocID="{9D3ECCA4-EB93-4739-9F64-6CEDE2DF4791}" presName="fgShape" presStyleLbl="fgShp" presStyleIdx="0" presStyleCnt="1"/>
      <dgm:spPr/>
    </dgm:pt>
    <dgm:pt modelId="{70C2B11A-923F-47D3-8032-07125A06BBB0}" type="pres">
      <dgm:prSet presAssocID="{9D3ECCA4-EB93-4739-9F64-6CEDE2DF4791}" presName="linComp" presStyleCnt="0"/>
      <dgm:spPr/>
    </dgm:pt>
    <dgm:pt modelId="{3197BA8A-D2A2-4DDA-A7BB-61309F064307}" type="pres">
      <dgm:prSet presAssocID="{E7F2A8F9-88E3-44D3-B09D-46338E4D9D14}" presName="compNode" presStyleCnt="0"/>
      <dgm:spPr/>
    </dgm:pt>
    <dgm:pt modelId="{1B888A14-95D4-45C9-BD44-9D256006C39D}" type="pres">
      <dgm:prSet presAssocID="{E7F2A8F9-88E3-44D3-B09D-46338E4D9D14}" presName="bkgdShape" presStyleLbl="node1" presStyleIdx="0" presStyleCnt="3"/>
      <dgm:spPr/>
      <dgm:t>
        <a:bodyPr/>
        <a:lstStyle/>
        <a:p>
          <a:endParaRPr lang="es-ES"/>
        </a:p>
      </dgm:t>
    </dgm:pt>
    <dgm:pt modelId="{7D771E72-0BAE-43B4-A887-A5A90FDC50BF}" type="pres">
      <dgm:prSet presAssocID="{E7F2A8F9-88E3-44D3-B09D-46338E4D9D1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3972F5-0F03-44FD-B402-48C897BA0E87}" type="pres">
      <dgm:prSet presAssocID="{E7F2A8F9-88E3-44D3-B09D-46338E4D9D14}" presName="invisiNode" presStyleLbl="node1" presStyleIdx="0" presStyleCnt="3"/>
      <dgm:spPr/>
    </dgm:pt>
    <dgm:pt modelId="{8BECD199-5B6C-4AF5-8428-4844E30E59F8}" type="pres">
      <dgm:prSet presAssocID="{E7F2A8F9-88E3-44D3-B09D-46338E4D9D14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6A5DD3B-9FC5-435F-9D81-BB815C63D188}" type="pres">
      <dgm:prSet presAssocID="{9574842C-929F-4CF7-8B94-9B1387198D25}" presName="sibTrans" presStyleLbl="sibTrans2D1" presStyleIdx="0" presStyleCnt="0"/>
      <dgm:spPr/>
      <dgm:t>
        <a:bodyPr/>
        <a:lstStyle/>
        <a:p>
          <a:endParaRPr lang="es-ES"/>
        </a:p>
      </dgm:t>
    </dgm:pt>
    <dgm:pt modelId="{DC3BEF93-DE12-4ED0-94EA-9451581B8607}" type="pres">
      <dgm:prSet presAssocID="{8AAA6303-5290-4704-B1BE-0C9CCC2FD8AE}" presName="compNode" presStyleCnt="0"/>
      <dgm:spPr/>
    </dgm:pt>
    <dgm:pt modelId="{093D9B9C-DFFC-479A-BBCF-4CA406226207}" type="pres">
      <dgm:prSet presAssocID="{8AAA6303-5290-4704-B1BE-0C9CCC2FD8AE}" presName="bkgdShape" presStyleLbl="node1" presStyleIdx="1" presStyleCnt="3"/>
      <dgm:spPr/>
      <dgm:t>
        <a:bodyPr/>
        <a:lstStyle/>
        <a:p>
          <a:endParaRPr lang="es-ES"/>
        </a:p>
      </dgm:t>
    </dgm:pt>
    <dgm:pt modelId="{4FF0BD04-5EC1-4566-A177-410B9EAC76BF}" type="pres">
      <dgm:prSet presAssocID="{8AAA6303-5290-4704-B1BE-0C9CCC2FD8A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015D52-28AC-4619-8ACE-FE4220729A2E}" type="pres">
      <dgm:prSet presAssocID="{8AAA6303-5290-4704-B1BE-0C9CCC2FD8AE}" presName="invisiNode" presStyleLbl="node1" presStyleIdx="1" presStyleCnt="3"/>
      <dgm:spPr/>
    </dgm:pt>
    <dgm:pt modelId="{7D38C8F9-11EA-4540-B4CA-6EDA4C365BDC}" type="pres">
      <dgm:prSet presAssocID="{8AAA6303-5290-4704-B1BE-0C9CCC2FD8AE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</dgm:spPr>
    </dgm:pt>
    <dgm:pt modelId="{F82D0A9A-6DB7-4AEB-8AE7-C3E2C205FDE6}" type="pres">
      <dgm:prSet presAssocID="{994C9ED7-688D-4848-A8BF-D11C5A5803AF}" presName="sibTrans" presStyleLbl="sibTrans2D1" presStyleIdx="0" presStyleCnt="0"/>
      <dgm:spPr/>
      <dgm:t>
        <a:bodyPr/>
        <a:lstStyle/>
        <a:p>
          <a:endParaRPr lang="es-ES"/>
        </a:p>
      </dgm:t>
    </dgm:pt>
    <dgm:pt modelId="{25512139-BCC3-4B2A-B840-1E63F564F723}" type="pres">
      <dgm:prSet presAssocID="{47A4E6F9-A883-461D-AC9D-8929CBB0A4F7}" presName="compNode" presStyleCnt="0"/>
      <dgm:spPr/>
    </dgm:pt>
    <dgm:pt modelId="{4C08001B-9DE6-40E1-83EB-DFDF31C4E467}" type="pres">
      <dgm:prSet presAssocID="{47A4E6F9-A883-461D-AC9D-8929CBB0A4F7}" presName="bkgdShape" presStyleLbl="node1" presStyleIdx="2" presStyleCnt="3"/>
      <dgm:spPr/>
      <dgm:t>
        <a:bodyPr/>
        <a:lstStyle/>
        <a:p>
          <a:endParaRPr lang="es-ES"/>
        </a:p>
      </dgm:t>
    </dgm:pt>
    <dgm:pt modelId="{2771071D-F605-4C0C-8034-5CB08A0A199D}" type="pres">
      <dgm:prSet presAssocID="{47A4E6F9-A883-461D-AC9D-8929CBB0A4F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5D0ED3-D32F-405F-928F-CBCB1D37FBD8}" type="pres">
      <dgm:prSet presAssocID="{47A4E6F9-A883-461D-AC9D-8929CBB0A4F7}" presName="invisiNode" presStyleLbl="node1" presStyleIdx="2" presStyleCnt="3"/>
      <dgm:spPr/>
    </dgm:pt>
    <dgm:pt modelId="{B5648AC3-00BC-4721-B1A8-73676EC2162C}" type="pres">
      <dgm:prSet presAssocID="{47A4E6F9-A883-461D-AC9D-8929CBB0A4F7}" presName="imagNod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CEF253CA-CED4-4210-B952-1DBB0D0CFF57}" type="presOf" srcId="{47A4E6F9-A883-461D-AC9D-8929CBB0A4F7}" destId="{2771071D-F605-4C0C-8034-5CB08A0A199D}" srcOrd="1" destOrd="0" presId="urn:microsoft.com/office/officeart/2005/8/layout/hList7"/>
    <dgm:cxn modelId="{2AD4F13F-3F41-402D-8E4C-B3BCF586BB3C}" srcId="{9D3ECCA4-EB93-4739-9F64-6CEDE2DF4791}" destId="{E7F2A8F9-88E3-44D3-B09D-46338E4D9D14}" srcOrd="0" destOrd="0" parTransId="{ABAD6FD9-ED9E-4E70-AF89-4BC637EA09E6}" sibTransId="{9574842C-929F-4CF7-8B94-9B1387198D25}"/>
    <dgm:cxn modelId="{12C4993D-B342-4ACA-BA84-2974A55677A3}" type="presOf" srcId="{9574842C-929F-4CF7-8B94-9B1387198D25}" destId="{F6A5DD3B-9FC5-435F-9D81-BB815C63D188}" srcOrd="0" destOrd="0" presId="urn:microsoft.com/office/officeart/2005/8/layout/hList7"/>
    <dgm:cxn modelId="{937EE744-6609-431E-A986-066C41A91864}" type="presOf" srcId="{994C9ED7-688D-4848-A8BF-D11C5A5803AF}" destId="{F82D0A9A-6DB7-4AEB-8AE7-C3E2C205FDE6}" srcOrd="0" destOrd="0" presId="urn:microsoft.com/office/officeart/2005/8/layout/hList7"/>
    <dgm:cxn modelId="{60E76A42-E92C-46E4-B2BE-45C9849F7334}" type="presOf" srcId="{47A4E6F9-A883-461D-AC9D-8929CBB0A4F7}" destId="{4C08001B-9DE6-40E1-83EB-DFDF31C4E467}" srcOrd="0" destOrd="0" presId="urn:microsoft.com/office/officeart/2005/8/layout/hList7"/>
    <dgm:cxn modelId="{1125CFC5-008F-4E22-B131-3A93E1D2CE18}" type="presOf" srcId="{9D3ECCA4-EB93-4739-9F64-6CEDE2DF4791}" destId="{FEDAEFA5-A247-4561-BC36-8B0AC9BEE27C}" srcOrd="0" destOrd="0" presId="urn:microsoft.com/office/officeart/2005/8/layout/hList7"/>
    <dgm:cxn modelId="{A0AED44D-4C9B-486F-91CA-8F40450DB347}" type="presOf" srcId="{E7F2A8F9-88E3-44D3-B09D-46338E4D9D14}" destId="{7D771E72-0BAE-43B4-A887-A5A90FDC50BF}" srcOrd="1" destOrd="0" presId="urn:microsoft.com/office/officeart/2005/8/layout/hList7"/>
    <dgm:cxn modelId="{435B1030-7FDB-4144-9127-8908FC78FDBE}" srcId="{9D3ECCA4-EB93-4739-9F64-6CEDE2DF4791}" destId="{47A4E6F9-A883-461D-AC9D-8929CBB0A4F7}" srcOrd="2" destOrd="0" parTransId="{9116FBC6-60AF-49A9-A669-D60ED5079C49}" sibTransId="{7500B9C1-EBFB-465E-962D-F7C8CB512F62}"/>
    <dgm:cxn modelId="{29264EE0-19C5-4C0E-96A7-D31A1D06C719}" type="presOf" srcId="{8AAA6303-5290-4704-B1BE-0C9CCC2FD8AE}" destId="{4FF0BD04-5EC1-4566-A177-410B9EAC76BF}" srcOrd="1" destOrd="0" presId="urn:microsoft.com/office/officeart/2005/8/layout/hList7"/>
    <dgm:cxn modelId="{9890EDEB-ABA0-4300-94DC-DF571E3A2DB4}" srcId="{9D3ECCA4-EB93-4739-9F64-6CEDE2DF4791}" destId="{8AAA6303-5290-4704-B1BE-0C9CCC2FD8AE}" srcOrd="1" destOrd="0" parTransId="{1B805F96-6A71-4D6E-A97C-17E8D8891DB1}" sibTransId="{994C9ED7-688D-4848-A8BF-D11C5A5803AF}"/>
    <dgm:cxn modelId="{1FC9C2A6-C3FD-4B72-9EB6-270AB02E9D49}" type="presOf" srcId="{E7F2A8F9-88E3-44D3-B09D-46338E4D9D14}" destId="{1B888A14-95D4-45C9-BD44-9D256006C39D}" srcOrd="0" destOrd="0" presId="urn:microsoft.com/office/officeart/2005/8/layout/hList7"/>
    <dgm:cxn modelId="{A6A6ACBC-8DB1-40A0-9631-5C791FB1FB5C}" type="presOf" srcId="{8AAA6303-5290-4704-B1BE-0C9CCC2FD8AE}" destId="{093D9B9C-DFFC-479A-BBCF-4CA406226207}" srcOrd="0" destOrd="0" presId="urn:microsoft.com/office/officeart/2005/8/layout/hList7"/>
    <dgm:cxn modelId="{CDB8E0D9-0497-4719-B316-EBFE3664FAD9}" type="presParOf" srcId="{FEDAEFA5-A247-4561-BC36-8B0AC9BEE27C}" destId="{0978DD62-4743-4122-9EBA-2A93D6800C0C}" srcOrd="0" destOrd="0" presId="urn:microsoft.com/office/officeart/2005/8/layout/hList7"/>
    <dgm:cxn modelId="{8BEC1360-D3F1-460E-A9EF-D3A32C84FAA3}" type="presParOf" srcId="{FEDAEFA5-A247-4561-BC36-8B0AC9BEE27C}" destId="{70C2B11A-923F-47D3-8032-07125A06BBB0}" srcOrd="1" destOrd="0" presId="urn:microsoft.com/office/officeart/2005/8/layout/hList7"/>
    <dgm:cxn modelId="{BBA93FE5-88BE-4223-8533-152568B3A420}" type="presParOf" srcId="{70C2B11A-923F-47D3-8032-07125A06BBB0}" destId="{3197BA8A-D2A2-4DDA-A7BB-61309F064307}" srcOrd="0" destOrd="0" presId="urn:microsoft.com/office/officeart/2005/8/layout/hList7"/>
    <dgm:cxn modelId="{144D14FA-D932-4B7F-ABEB-C5C8879CBBF2}" type="presParOf" srcId="{3197BA8A-D2A2-4DDA-A7BB-61309F064307}" destId="{1B888A14-95D4-45C9-BD44-9D256006C39D}" srcOrd="0" destOrd="0" presId="urn:microsoft.com/office/officeart/2005/8/layout/hList7"/>
    <dgm:cxn modelId="{4911BDF4-4D53-4281-97ED-667ECB9571AC}" type="presParOf" srcId="{3197BA8A-D2A2-4DDA-A7BB-61309F064307}" destId="{7D771E72-0BAE-43B4-A887-A5A90FDC50BF}" srcOrd="1" destOrd="0" presId="urn:microsoft.com/office/officeart/2005/8/layout/hList7"/>
    <dgm:cxn modelId="{29599A92-1ADF-4B4F-AA1A-098EB88F2E9A}" type="presParOf" srcId="{3197BA8A-D2A2-4DDA-A7BB-61309F064307}" destId="{073972F5-0F03-44FD-B402-48C897BA0E87}" srcOrd="2" destOrd="0" presId="urn:microsoft.com/office/officeart/2005/8/layout/hList7"/>
    <dgm:cxn modelId="{49790F20-9688-4CF2-B45E-41F023B92912}" type="presParOf" srcId="{3197BA8A-D2A2-4DDA-A7BB-61309F064307}" destId="{8BECD199-5B6C-4AF5-8428-4844E30E59F8}" srcOrd="3" destOrd="0" presId="urn:microsoft.com/office/officeart/2005/8/layout/hList7"/>
    <dgm:cxn modelId="{5E615C03-490F-4D6D-89AA-D8F2C0F464EE}" type="presParOf" srcId="{70C2B11A-923F-47D3-8032-07125A06BBB0}" destId="{F6A5DD3B-9FC5-435F-9D81-BB815C63D188}" srcOrd="1" destOrd="0" presId="urn:microsoft.com/office/officeart/2005/8/layout/hList7"/>
    <dgm:cxn modelId="{D06F7640-42C3-48E1-B79C-86B16D6FC462}" type="presParOf" srcId="{70C2B11A-923F-47D3-8032-07125A06BBB0}" destId="{DC3BEF93-DE12-4ED0-94EA-9451581B8607}" srcOrd="2" destOrd="0" presId="urn:microsoft.com/office/officeart/2005/8/layout/hList7"/>
    <dgm:cxn modelId="{FBBC6F14-D978-4469-9530-35CB46D65F50}" type="presParOf" srcId="{DC3BEF93-DE12-4ED0-94EA-9451581B8607}" destId="{093D9B9C-DFFC-479A-BBCF-4CA406226207}" srcOrd="0" destOrd="0" presId="urn:microsoft.com/office/officeart/2005/8/layout/hList7"/>
    <dgm:cxn modelId="{44C32537-ED8E-4BE1-9457-8E2AD32086A2}" type="presParOf" srcId="{DC3BEF93-DE12-4ED0-94EA-9451581B8607}" destId="{4FF0BD04-5EC1-4566-A177-410B9EAC76BF}" srcOrd="1" destOrd="0" presId="urn:microsoft.com/office/officeart/2005/8/layout/hList7"/>
    <dgm:cxn modelId="{2E3ABE83-EA50-4271-A7A6-4B24BA700897}" type="presParOf" srcId="{DC3BEF93-DE12-4ED0-94EA-9451581B8607}" destId="{C9015D52-28AC-4619-8ACE-FE4220729A2E}" srcOrd="2" destOrd="0" presId="urn:microsoft.com/office/officeart/2005/8/layout/hList7"/>
    <dgm:cxn modelId="{B1197214-5520-4CA5-BD7A-F1A681CFFF46}" type="presParOf" srcId="{DC3BEF93-DE12-4ED0-94EA-9451581B8607}" destId="{7D38C8F9-11EA-4540-B4CA-6EDA4C365BDC}" srcOrd="3" destOrd="0" presId="urn:microsoft.com/office/officeart/2005/8/layout/hList7"/>
    <dgm:cxn modelId="{4C32F321-69C6-48CD-8E77-4E8273B4FDB9}" type="presParOf" srcId="{70C2B11A-923F-47D3-8032-07125A06BBB0}" destId="{F82D0A9A-6DB7-4AEB-8AE7-C3E2C205FDE6}" srcOrd="3" destOrd="0" presId="urn:microsoft.com/office/officeart/2005/8/layout/hList7"/>
    <dgm:cxn modelId="{C7D1604C-A3DC-46C9-81E7-DFC4CC28777C}" type="presParOf" srcId="{70C2B11A-923F-47D3-8032-07125A06BBB0}" destId="{25512139-BCC3-4B2A-B840-1E63F564F723}" srcOrd="4" destOrd="0" presId="urn:microsoft.com/office/officeart/2005/8/layout/hList7"/>
    <dgm:cxn modelId="{BD983E20-BB92-4827-A055-51F0777138AA}" type="presParOf" srcId="{25512139-BCC3-4B2A-B840-1E63F564F723}" destId="{4C08001B-9DE6-40E1-83EB-DFDF31C4E467}" srcOrd="0" destOrd="0" presId="urn:microsoft.com/office/officeart/2005/8/layout/hList7"/>
    <dgm:cxn modelId="{C4ED9832-7501-49FF-A68B-2B82E002F6D5}" type="presParOf" srcId="{25512139-BCC3-4B2A-B840-1E63F564F723}" destId="{2771071D-F605-4C0C-8034-5CB08A0A199D}" srcOrd="1" destOrd="0" presId="urn:microsoft.com/office/officeart/2005/8/layout/hList7"/>
    <dgm:cxn modelId="{952A51BA-3B70-49A6-B60E-03D231F0341A}" type="presParOf" srcId="{25512139-BCC3-4B2A-B840-1E63F564F723}" destId="{625D0ED3-D32F-405F-928F-CBCB1D37FBD8}" srcOrd="2" destOrd="0" presId="urn:microsoft.com/office/officeart/2005/8/layout/hList7"/>
    <dgm:cxn modelId="{0A2D83FD-650D-4461-86BA-370951833B6C}" type="presParOf" srcId="{25512139-BCC3-4B2A-B840-1E63F564F723}" destId="{B5648AC3-00BC-4721-B1A8-73676EC2162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9AE7F5-6188-443B-9D12-193656F9166B}">
      <dsp:nvSpPr>
        <dsp:cNvPr id="0" name=""/>
        <dsp:cNvSpPr/>
      </dsp:nvSpPr>
      <dsp:spPr>
        <a:xfrm>
          <a:off x="2457044" y="2685645"/>
          <a:ext cx="1486709" cy="1486709"/>
        </a:xfrm>
        <a:prstGeom prst="ellipse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Violencia sistémica</a:t>
          </a:r>
          <a:endParaRPr lang="es-ES" sz="2000" kern="1200" dirty="0"/>
        </a:p>
      </dsp:txBody>
      <dsp:txXfrm>
        <a:off x="2674767" y="2903368"/>
        <a:ext cx="1051263" cy="1051263"/>
      </dsp:txXfrm>
    </dsp:sp>
    <dsp:sp modelId="{275019CB-A56E-4F61-9BD6-D0AB1D9775F9}">
      <dsp:nvSpPr>
        <dsp:cNvPr id="0" name=""/>
        <dsp:cNvSpPr/>
      </dsp:nvSpPr>
      <dsp:spPr>
        <a:xfrm rot="16200000">
          <a:off x="3041460" y="2223407"/>
          <a:ext cx="317877" cy="342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3089142" y="2339629"/>
        <a:ext cx="222514" cy="205619"/>
      </dsp:txXfrm>
    </dsp:sp>
    <dsp:sp modelId="{D122B1C7-C142-4ECA-8318-3A8924BED098}">
      <dsp:nvSpPr>
        <dsp:cNvPr id="0" name=""/>
        <dsp:cNvSpPr/>
      </dsp:nvSpPr>
      <dsp:spPr>
        <a:xfrm>
          <a:off x="2277013" y="239104"/>
          <a:ext cx="1846771" cy="184677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Consecuencias involuntarias de procedimientos aplicados por autoridades bienintencionadas que creen que las prácticas están al mejor servicio de los alumnos</a:t>
          </a:r>
          <a:endParaRPr lang="es-ES" sz="1000" kern="1200" dirty="0"/>
        </a:p>
      </dsp:txBody>
      <dsp:txXfrm>
        <a:off x="2547466" y="509557"/>
        <a:ext cx="1305865" cy="1305865"/>
      </dsp:txXfrm>
    </dsp:sp>
    <dsp:sp modelId="{4F8CFEF8-4C9B-4105-8885-30F8D3D25B16}">
      <dsp:nvSpPr>
        <dsp:cNvPr id="0" name=""/>
        <dsp:cNvSpPr/>
      </dsp:nvSpPr>
      <dsp:spPr>
        <a:xfrm>
          <a:off x="4075703" y="3257650"/>
          <a:ext cx="317877" cy="342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16972"/>
                <a:satOff val="-1072"/>
                <a:lumOff val="92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116972"/>
                <a:satOff val="-1072"/>
                <a:lumOff val="92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116972"/>
                <a:satOff val="-1072"/>
                <a:lumOff val="92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4075703" y="3326190"/>
        <a:ext cx="222514" cy="205619"/>
      </dsp:txXfrm>
    </dsp:sp>
    <dsp:sp modelId="{7E21A8B8-574C-49B6-9F9D-9FE113BEC7F7}">
      <dsp:nvSpPr>
        <dsp:cNvPr id="0" name=""/>
        <dsp:cNvSpPr/>
      </dsp:nvSpPr>
      <dsp:spPr>
        <a:xfrm>
          <a:off x="4543523" y="2505614"/>
          <a:ext cx="1846771" cy="184677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Es insidiosa porque quienes están implicados, tanto quienes la ejercen como quienes la padecen, suelen ser inconscientes de su existencia.</a:t>
          </a:r>
          <a:endParaRPr lang="es-ES" sz="1000" kern="1200" dirty="0"/>
        </a:p>
      </dsp:txBody>
      <dsp:txXfrm>
        <a:off x="4813976" y="2776067"/>
        <a:ext cx="1305865" cy="1305865"/>
      </dsp:txXfrm>
    </dsp:sp>
    <dsp:sp modelId="{C49D38C1-B066-4EA9-A014-FC1BE922BB11}">
      <dsp:nvSpPr>
        <dsp:cNvPr id="0" name=""/>
        <dsp:cNvSpPr/>
      </dsp:nvSpPr>
      <dsp:spPr>
        <a:xfrm rot="5400000">
          <a:off x="3041460" y="4291893"/>
          <a:ext cx="317877" cy="342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233943"/>
                <a:satOff val="-2143"/>
                <a:lumOff val="185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233943"/>
                <a:satOff val="-2143"/>
                <a:lumOff val="185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233943"/>
                <a:satOff val="-2143"/>
                <a:lumOff val="185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3089142" y="4312752"/>
        <a:ext cx="222514" cy="205619"/>
      </dsp:txXfrm>
    </dsp:sp>
    <dsp:sp modelId="{A3224139-5872-4A09-A3B2-F081ACE65D13}">
      <dsp:nvSpPr>
        <dsp:cNvPr id="0" name=""/>
        <dsp:cNvSpPr/>
      </dsp:nvSpPr>
      <dsp:spPr>
        <a:xfrm>
          <a:off x="2277013" y="4772124"/>
          <a:ext cx="1846771" cy="184677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Algunas veces los alumnos responden a la violencia sistémica de forma violenta, y los administradores se ven obligados a expulsarlos.</a:t>
          </a:r>
          <a:endParaRPr lang="es-ES" sz="1000" kern="1200" dirty="0"/>
        </a:p>
      </dsp:txBody>
      <dsp:txXfrm>
        <a:off x="2547466" y="5042577"/>
        <a:ext cx="1305865" cy="1305865"/>
      </dsp:txXfrm>
    </dsp:sp>
    <dsp:sp modelId="{B27F7B92-4CC4-4FB7-8E08-03BE1BC5815B}">
      <dsp:nvSpPr>
        <dsp:cNvPr id="0" name=""/>
        <dsp:cNvSpPr/>
      </dsp:nvSpPr>
      <dsp:spPr>
        <a:xfrm rot="10800000">
          <a:off x="2007217" y="3257650"/>
          <a:ext cx="317877" cy="3426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350915"/>
                <a:satOff val="-3215"/>
                <a:lumOff val="277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90000"/>
                <a:hueOff val="350915"/>
                <a:satOff val="-3215"/>
                <a:lumOff val="277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90000"/>
                <a:hueOff val="350915"/>
                <a:satOff val="-3215"/>
                <a:lumOff val="277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 rot="10800000">
        <a:off x="2102580" y="3326190"/>
        <a:ext cx="222514" cy="205619"/>
      </dsp:txXfrm>
    </dsp:sp>
    <dsp:sp modelId="{68D78264-3A73-4565-830E-729D4A7CD08C}">
      <dsp:nvSpPr>
        <dsp:cNvPr id="0" name=""/>
        <dsp:cNvSpPr/>
      </dsp:nvSpPr>
      <dsp:spPr>
        <a:xfrm>
          <a:off x="10503" y="2505614"/>
          <a:ext cx="1846771" cy="184677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Las personas que la aplican sólo forman parte de un proceso más general. Los administradores y los profesores hacen lo que se espera de ellos.</a:t>
          </a:r>
          <a:endParaRPr lang="es-ES" sz="1000" kern="1200" dirty="0"/>
        </a:p>
      </dsp:txBody>
      <dsp:txXfrm>
        <a:off x="280956" y="2776067"/>
        <a:ext cx="1305865" cy="1305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8C4EA-C4EE-40DA-A495-5E232A85C36D}">
      <dsp:nvSpPr>
        <dsp:cNvPr id="0" name=""/>
        <dsp:cNvSpPr/>
      </dsp:nvSpPr>
      <dsp:spPr>
        <a:xfrm>
          <a:off x="1941648" y="0"/>
          <a:ext cx="2276795" cy="12648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kern="1200" dirty="0" smtClean="0"/>
            <a:t>Mas favorecidos</a:t>
          </a:r>
          <a:endParaRPr lang="es-ES" sz="3300" kern="1200" dirty="0"/>
        </a:p>
      </dsp:txBody>
      <dsp:txXfrm>
        <a:off x="1978695" y="37047"/>
        <a:ext cx="2202701" cy="1190792"/>
      </dsp:txXfrm>
    </dsp:sp>
    <dsp:sp modelId="{A7946F13-C6CE-461F-80CB-81A5144698B2}">
      <dsp:nvSpPr>
        <dsp:cNvPr id="0" name=""/>
        <dsp:cNvSpPr/>
      </dsp:nvSpPr>
      <dsp:spPr>
        <a:xfrm>
          <a:off x="5230354" y="0"/>
          <a:ext cx="2276795" cy="126488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kern="1200" dirty="0" smtClean="0"/>
            <a:t>Menos favorecidos</a:t>
          </a:r>
          <a:endParaRPr lang="es-ES" sz="3300" kern="1200" dirty="0"/>
        </a:p>
      </dsp:txBody>
      <dsp:txXfrm>
        <a:off x="5267401" y="37047"/>
        <a:ext cx="2202701" cy="1190792"/>
      </dsp:txXfrm>
    </dsp:sp>
    <dsp:sp modelId="{6C30313A-9E9B-436B-BA8F-1983982ACB1E}">
      <dsp:nvSpPr>
        <dsp:cNvPr id="0" name=""/>
        <dsp:cNvSpPr/>
      </dsp:nvSpPr>
      <dsp:spPr>
        <a:xfrm>
          <a:off x="4250067" y="5375768"/>
          <a:ext cx="948664" cy="948664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F18F4-134E-4B4C-A515-51D29467CBB5}">
      <dsp:nvSpPr>
        <dsp:cNvPr id="0" name=""/>
        <dsp:cNvSpPr/>
      </dsp:nvSpPr>
      <dsp:spPr>
        <a:xfrm>
          <a:off x="1878404" y="4978593"/>
          <a:ext cx="5691989" cy="3845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CAECEF-2C9B-493D-90BC-FD86304D8301}">
      <dsp:nvSpPr>
        <dsp:cNvPr id="0" name=""/>
        <dsp:cNvSpPr/>
      </dsp:nvSpPr>
      <dsp:spPr>
        <a:xfrm>
          <a:off x="5230354" y="3870552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Competición por el éxito económico</a:t>
          </a:r>
          <a:endParaRPr lang="es-ES" sz="1500" kern="1200" dirty="0"/>
        </a:p>
      </dsp:txBody>
      <dsp:txXfrm>
        <a:off x="5282221" y="3922419"/>
        <a:ext cx="2173061" cy="958770"/>
      </dsp:txXfrm>
    </dsp:sp>
    <dsp:sp modelId="{4B876234-E1D2-4244-8D00-43962CE3DC09}">
      <dsp:nvSpPr>
        <dsp:cNvPr id="0" name=""/>
        <dsp:cNvSpPr/>
      </dsp:nvSpPr>
      <dsp:spPr>
        <a:xfrm>
          <a:off x="5230354" y="2732155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Desaparecer del sistema</a:t>
          </a:r>
          <a:endParaRPr lang="es-ES" sz="1500" kern="1200" dirty="0"/>
        </a:p>
      </dsp:txBody>
      <dsp:txXfrm>
        <a:off x="5282221" y="2784022"/>
        <a:ext cx="2173061" cy="958770"/>
      </dsp:txXfrm>
    </dsp:sp>
    <dsp:sp modelId="{8CDD767B-3CC9-49B4-8623-A3BF754C1D0B}">
      <dsp:nvSpPr>
        <dsp:cNvPr id="0" name=""/>
        <dsp:cNvSpPr/>
      </dsp:nvSpPr>
      <dsp:spPr>
        <a:xfrm>
          <a:off x="5230354" y="1593757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Aislamiento</a:t>
          </a:r>
          <a:endParaRPr lang="es-ES" sz="1500" kern="1200" dirty="0"/>
        </a:p>
      </dsp:txBody>
      <dsp:txXfrm>
        <a:off x="5282221" y="1645624"/>
        <a:ext cx="2173061" cy="958770"/>
      </dsp:txXfrm>
    </dsp:sp>
    <dsp:sp modelId="{2875C029-CA7E-4F25-9BC3-2A7698414685}">
      <dsp:nvSpPr>
        <dsp:cNvPr id="0" name=""/>
        <dsp:cNvSpPr/>
      </dsp:nvSpPr>
      <dsp:spPr>
        <a:xfrm>
          <a:off x="1941648" y="3870552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Creen que han alcanzado el éxito gracias a su capacidad personal y a su inteligencia superior</a:t>
          </a:r>
          <a:endParaRPr lang="es-ES" sz="1500" kern="1200" dirty="0"/>
        </a:p>
      </dsp:txBody>
      <dsp:txXfrm>
        <a:off x="1993515" y="3922419"/>
        <a:ext cx="2173061" cy="958770"/>
      </dsp:txXfrm>
    </dsp:sp>
    <dsp:sp modelId="{1934D686-1896-4237-8FCF-A711979FAE77}">
      <dsp:nvSpPr>
        <dsp:cNvPr id="0" name=""/>
        <dsp:cNvSpPr/>
      </dsp:nvSpPr>
      <dsp:spPr>
        <a:xfrm>
          <a:off x="1941648" y="2732155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Alejados de la mayor parte de la humanidad por su propio desprecio</a:t>
          </a:r>
          <a:endParaRPr lang="es-ES" sz="1500" kern="1200" dirty="0"/>
        </a:p>
      </dsp:txBody>
      <dsp:txXfrm>
        <a:off x="1993515" y="2784022"/>
        <a:ext cx="2173061" cy="958770"/>
      </dsp:txXfrm>
    </dsp:sp>
    <dsp:sp modelId="{38E3E01D-B4A2-4107-828D-8B690FFFC420}">
      <dsp:nvSpPr>
        <dsp:cNvPr id="0" name=""/>
        <dsp:cNvSpPr/>
      </dsp:nvSpPr>
      <dsp:spPr>
        <a:xfrm>
          <a:off x="1941648" y="1593757"/>
          <a:ext cx="2276795" cy="1062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Vulnerabilidad y duda sobre si mismos</a:t>
          </a:r>
          <a:endParaRPr lang="es-ES" sz="1500" kern="1200" dirty="0"/>
        </a:p>
      </dsp:txBody>
      <dsp:txXfrm>
        <a:off x="1993515" y="1645624"/>
        <a:ext cx="2173061" cy="958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59E3B-5D55-4CDA-BE20-A9A33BD6FB62}">
      <dsp:nvSpPr>
        <dsp:cNvPr id="0" name=""/>
        <dsp:cNvSpPr/>
      </dsp:nvSpPr>
      <dsp:spPr>
        <a:xfrm>
          <a:off x="0" y="16038"/>
          <a:ext cx="12191999" cy="182879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Fuentes de la violencia sistémica</a:t>
          </a:r>
          <a:endParaRPr lang="es-ES" sz="6500" kern="1200" dirty="0"/>
        </a:p>
      </dsp:txBody>
      <dsp:txXfrm>
        <a:off x="0" y="16038"/>
        <a:ext cx="12191999" cy="1828799"/>
      </dsp:txXfrm>
    </dsp:sp>
    <dsp:sp modelId="{33AE6D5D-56BA-43AF-B005-D0C81CE77E58}">
      <dsp:nvSpPr>
        <dsp:cNvPr id="0" name=""/>
        <dsp:cNvSpPr/>
      </dsp:nvSpPr>
      <dsp:spPr>
        <a:xfrm>
          <a:off x="5953" y="1828799"/>
          <a:ext cx="4060030" cy="38404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estandarización</a:t>
          </a:r>
          <a:endParaRPr lang="es-ES" sz="4400" kern="1200" dirty="0"/>
        </a:p>
      </dsp:txBody>
      <dsp:txXfrm>
        <a:off x="5953" y="1828799"/>
        <a:ext cx="4060030" cy="3840479"/>
      </dsp:txXfrm>
    </dsp:sp>
    <dsp:sp modelId="{C8872DB6-9F63-4A71-96A7-010DC3A09503}">
      <dsp:nvSpPr>
        <dsp:cNvPr id="0" name=""/>
        <dsp:cNvSpPr/>
      </dsp:nvSpPr>
      <dsp:spPr>
        <a:xfrm>
          <a:off x="4065984" y="1828799"/>
          <a:ext cx="4060030" cy="38404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práctica pedagógica</a:t>
          </a:r>
          <a:endParaRPr lang="es-ES" sz="4400" kern="1200" dirty="0"/>
        </a:p>
      </dsp:txBody>
      <dsp:txXfrm>
        <a:off x="4065984" y="1828799"/>
        <a:ext cx="4060030" cy="3840479"/>
      </dsp:txXfrm>
    </dsp:sp>
    <dsp:sp modelId="{4A1518FE-27B5-4256-BC46-854BA59131EF}">
      <dsp:nvSpPr>
        <dsp:cNvPr id="0" name=""/>
        <dsp:cNvSpPr/>
      </dsp:nvSpPr>
      <dsp:spPr>
        <a:xfrm>
          <a:off x="8126014" y="1828799"/>
          <a:ext cx="4060030" cy="38404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castigo</a:t>
          </a:r>
          <a:endParaRPr lang="es-ES" sz="4400" kern="1200" dirty="0"/>
        </a:p>
      </dsp:txBody>
      <dsp:txXfrm>
        <a:off x="8126014" y="1828799"/>
        <a:ext cx="4060030" cy="3840479"/>
      </dsp:txXfrm>
    </dsp:sp>
    <dsp:sp modelId="{4FEB7B59-46AD-4B41-BC05-8BA91D8C4429}">
      <dsp:nvSpPr>
        <dsp:cNvPr id="0" name=""/>
        <dsp:cNvSpPr/>
      </dsp:nvSpPr>
      <dsp:spPr>
        <a:xfrm>
          <a:off x="0" y="5669279"/>
          <a:ext cx="12191999" cy="426719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5ADB9-F036-4F2B-A946-0196A819A7F1}">
      <dsp:nvSpPr>
        <dsp:cNvPr id="0" name=""/>
        <dsp:cNvSpPr/>
      </dsp:nvSpPr>
      <dsp:spPr>
        <a:xfrm>
          <a:off x="914399" y="0"/>
          <a:ext cx="10363200" cy="554254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FD9E90-B119-49AE-8E35-149889FF5912}">
      <dsp:nvSpPr>
        <dsp:cNvPr id="0" name=""/>
        <dsp:cNvSpPr/>
      </dsp:nvSpPr>
      <dsp:spPr>
        <a:xfrm>
          <a:off x="413146" y="1662763"/>
          <a:ext cx="3657600" cy="2217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Las pruebas estandarizadas, como las conocemos hoy, se basan en el -Test mental del ejercito», que Carl Campbell </a:t>
          </a:r>
          <a:r>
            <a:rPr lang="es-MX" sz="1800" kern="1200" dirty="0" err="1" smtClean="0"/>
            <a:t>Brigham</a:t>
          </a:r>
          <a:r>
            <a:rPr lang="es-MX" sz="1800" kern="1200" dirty="0" smtClean="0"/>
            <a:t> diseño a principios de este siglo.</a:t>
          </a:r>
          <a:endParaRPr lang="es-ES" sz="1800" kern="1200" dirty="0"/>
        </a:p>
      </dsp:txBody>
      <dsp:txXfrm>
        <a:off x="521372" y="1770989"/>
        <a:ext cx="3441148" cy="2000566"/>
      </dsp:txXfrm>
    </dsp:sp>
    <dsp:sp modelId="{24E26637-B25B-4A2C-8D96-D0DC25ED720E}">
      <dsp:nvSpPr>
        <dsp:cNvPr id="0" name=""/>
        <dsp:cNvSpPr/>
      </dsp:nvSpPr>
      <dsp:spPr>
        <a:xfrm>
          <a:off x="4267200" y="1662763"/>
          <a:ext cx="3657600" cy="2217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Hacia 1915, la Universidad de Columbia temió verse inundada por los hijos de refugiados. </a:t>
          </a:r>
          <a:r>
            <a:rPr lang="es-MX" sz="1800" kern="1200" dirty="0" err="1" smtClean="0"/>
            <a:t>Brigham</a:t>
          </a:r>
          <a:r>
            <a:rPr lang="es-MX" sz="1800" kern="1200" dirty="0" smtClean="0"/>
            <a:t>, que por entonces era catedrático de Princeton, adapto su -Test mental del ejército» y lo llamo -Test de aptitud académica». </a:t>
          </a:r>
          <a:endParaRPr lang="es-ES" sz="1800" kern="1200" dirty="0"/>
        </a:p>
      </dsp:txBody>
      <dsp:txXfrm>
        <a:off x="4375426" y="1770989"/>
        <a:ext cx="3441148" cy="2000566"/>
      </dsp:txXfrm>
    </dsp:sp>
    <dsp:sp modelId="{BB4B5B99-D11E-4363-81A0-432C192E64AD}">
      <dsp:nvSpPr>
        <dsp:cNvPr id="0" name=""/>
        <dsp:cNvSpPr/>
      </dsp:nvSpPr>
      <dsp:spPr>
        <a:xfrm>
          <a:off x="8121253" y="1662763"/>
          <a:ext cx="3657600" cy="2217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 las pruebas estandarizadas de hoy se dice que son menos racistas, sexistas y clasistas. Se desarrollan para que reflejen los tipos de conocimientos que se enseñan en la escuela (</a:t>
          </a:r>
          <a:r>
            <a:rPr lang="es-MX" sz="1800" kern="1200" dirty="0" err="1" smtClean="0"/>
            <a:t>Rudman</a:t>
          </a:r>
          <a:r>
            <a:rPr lang="es-MX" sz="1800" kern="1200" dirty="0" smtClean="0"/>
            <a:t>, 1995, p. 307).</a:t>
          </a:r>
          <a:endParaRPr lang="es-ES" sz="1800" kern="1200" dirty="0"/>
        </a:p>
      </dsp:txBody>
      <dsp:txXfrm>
        <a:off x="8229479" y="1770989"/>
        <a:ext cx="3441148" cy="20005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C9DB3-9B76-4826-A1AA-2A143A6835A1}">
      <dsp:nvSpPr>
        <dsp:cNvPr id="0" name=""/>
        <dsp:cNvSpPr/>
      </dsp:nvSpPr>
      <dsp:spPr>
        <a:xfrm>
          <a:off x="0" y="0"/>
          <a:ext cx="7587915" cy="236059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B66C3-28D1-461F-997C-99F0DDFE002B}">
      <dsp:nvSpPr>
        <dsp:cNvPr id="0" name=""/>
        <dsp:cNvSpPr/>
      </dsp:nvSpPr>
      <dsp:spPr>
        <a:xfrm>
          <a:off x="228508" y="314746"/>
          <a:ext cx="3395666" cy="173110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2000" b="-5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6A01F-C8B1-4D15-8B2A-5A2EAC6E3DAD}">
      <dsp:nvSpPr>
        <dsp:cNvPr id="0" name=""/>
        <dsp:cNvSpPr/>
      </dsp:nvSpPr>
      <dsp:spPr>
        <a:xfrm rot="10800000">
          <a:off x="228508" y="2360596"/>
          <a:ext cx="3395666" cy="288517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Son torpes y que carecen de motivación se espera, con la misma seguridad, que acabaron por fracasar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- Son muchos más por las bajas expectativas del maestro</a:t>
          </a:r>
          <a:endParaRPr lang="es-ES" sz="2100" kern="1200" dirty="0"/>
        </a:p>
      </dsp:txBody>
      <dsp:txXfrm rot="10800000">
        <a:off x="317237" y="2360596"/>
        <a:ext cx="3218208" cy="2796443"/>
      </dsp:txXfrm>
    </dsp:sp>
    <dsp:sp modelId="{121D4D69-6FE9-4537-989C-173BFF226538}">
      <dsp:nvSpPr>
        <dsp:cNvPr id="0" name=""/>
        <dsp:cNvSpPr/>
      </dsp:nvSpPr>
      <dsp:spPr>
        <a:xfrm>
          <a:off x="3963740" y="314746"/>
          <a:ext cx="3395666" cy="173110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5A642-0B0E-4D21-9280-FAC56C8EEDEF}">
      <dsp:nvSpPr>
        <dsp:cNvPr id="0" name=""/>
        <dsp:cNvSpPr/>
      </dsp:nvSpPr>
      <dsp:spPr>
        <a:xfrm rot="10800000">
          <a:off x="3963740" y="2360596"/>
          <a:ext cx="3395666" cy="288517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Se espera que tengan éxito y que normalmente van a confirmar esta expectativa.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- Más probabilidades de verse influidos por las expectativas de sus padres  </a:t>
          </a:r>
          <a:endParaRPr lang="es-ES" sz="2100" kern="1200" dirty="0"/>
        </a:p>
      </dsp:txBody>
      <dsp:txXfrm rot="10800000">
        <a:off x="4052469" y="2360596"/>
        <a:ext cx="3218208" cy="27964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88A14-95D4-45C9-BD44-9D256006C39D}">
      <dsp:nvSpPr>
        <dsp:cNvPr id="0" name=""/>
        <dsp:cNvSpPr/>
      </dsp:nvSpPr>
      <dsp:spPr>
        <a:xfrm>
          <a:off x="2207" y="0"/>
          <a:ext cx="3435027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 presume el mismo grado de estabilidad afectiva en todos los alumnos y una misma capacidad para suspender lo afectivo en favor de lo cognitivo</a:t>
          </a:r>
          <a:endParaRPr lang="es-ES" sz="1900" kern="1200" dirty="0"/>
        </a:p>
      </dsp:txBody>
      <dsp:txXfrm>
        <a:off x="2207" y="1740535"/>
        <a:ext cx="3435027" cy="1740535"/>
      </dsp:txXfrm>
    </dsp:sp>
    <dsp:sp modelId="{8BECD199-5B6C-4AF5-8428-4844E30E59F8}">
      <dsp:nvSpPr>
        <dsp:cNvPr id="0" name=""/>
        <dsp:cNvSpPr/>
      </dsp:nvSpPr>
      <dsp:spPr>
        <a:xfrm>
          <a:off x="995223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D9B9C-DFFC-479A-BBCF-4CA406226207}">
      <dsp:nvSpPr>
        <dsp:cNvPr id="0" name=""/>
        <dsp:cNvSpPr/>
      </dsp:nvSpPr>
      <dsp:spPr>
        <a:xfrm>
          <a:off x="3540286" y="0"/>
          <a:ext cx="3435027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más valor en lo cognitivo que en lo afectivo</a:t>
          </a:r>
          <a:endParaRPr lang="es-ES" sz="1900" kern="1200" dirty="0"/>
        </a:p>
      </dsp:txBody>
      <dsp:txXfrm>
        <a:off x="3540286" y="1740535"/>
        <a:ext cx="3435027" cy="1740535"/>
      </dsp:txXfrm>
    </dsp:sp>
    <dsp:sp modelId="{7D38C8F9-11EA-4540-B4CA-6EDA4C365BDC}">
      <dsp:nvSpPr>
        <dsp:cNvPr id="0" name=""/>
        <dsp:cNvSpPr/>
      </dsp:nvSpPr>
      <dsp:spPr>
        <a:xfrm>
          <a:off x="453330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5000" r="-4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8001B-9DE6-40E1-83EB-DFDF31C4E467}">
      <dsp:nvSpPr>
        <dsp:cNvPr id="0" name=""/>
        <dsp:cNvSpPr/>
      </dsp:nvSpPr>
      <dsp:spPr>
        <a:xfrm>
          <a:off x="7078364" y="0"/>
          <a:ext cx="3435027" cy="4351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Al ignorar lo afectivo, los educadores aprueban tácitamente los abusos y las desigualdades en las experiencias de los estudiantes</a:t>
          </a:r>
          <a:endParaRPr lang="es-ES" sz="1900" kern="1200" dirty="0"/>
        </a:p>
      </dsp:txBody>
      <dsp:txXfrm>
        <a:off x="7078364" y="1740535"/>
        <a:ext cx="3435027" cy="1740535"/>
      </dsp:txXfrm>
    </dsp:sp>
    <dsp:sp modelId="{B5648AC3-00BC-4721-B1A8-73676EC2162C}">
      <dsp:nvSpPr>
        <dsp:cNvPr id="0" name=""/>
        <dsp:cNvSpPr/>
      </dsp:nvSpPr>
      <dsp:spPr>
        <a:xfrm>
          <a:off x="8071380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78DD62-4743-4122-9EBA-2A93D6800C0C}">
      <dsp:nvSpPr>
        <dsp:cNvPr id="0" name=""/>
        <dsp:cNvSpPr/>
      </dsp:nvSpPr>
      <dsp:spPr>
        <a:xfrm>
          <a:off x="420623" y="3481070"/>
          <a:ext cx="9674352" cy="6527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49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981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4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90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607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24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04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07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83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250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9752-E36D-4736-AE08-3C62D11957A8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AAE78-9B6A-4FA5-9C46-8C5C1DC6C9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23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“Escuelas, complicidad y fuentes de violencia”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Ross, J (1999)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025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¿QUE ES LO NORMAL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Mucho de lo que constituye una violencia </a:t>
            </a:r>
            <a:r>
              <a:rPr lang="es-MX" dirty="0" smtClean="0"/>
              <a:t>sistémica </a:t>
            </a:r>
            <a:r>
              <a:rPr lang="es-MX" dirty="0"/>
              <a:t>se encuentra en las constantes comparaciones que el personal de la escuela hace entre </a:t>
            </a:r>
            <a:r>
              <a:rPr lang="es-MX" dirty="0" smtClean="0"/>
              <a:t>alumnos </a:t>
            </a:r>
            <a:r>
              <a:rPr lang="es-MX" dirty="0"/>
              <a:t>de una edad similar.</a:t>
            </a:r>
          </a:p>
          <a:p>
            <a:endParaRPr lang="es-MX" dirty="0"/>
          </a:p>
          <a:p>
            <a:r>
              <a:rPr lang="es-MX" dirty="0"/>
              <a:t>Mediante la vigilancia, la observación y la clasificación </a:t>
            </a:r>
            <a:r>
              <a:rPr lang="es-MX" dirty="0" smtClean="0"/>
              <a:t>normalizamos </a:t>
            </a:r>
            <a:r>
              <a:rPr lang="es-MX" dirty="0"/>
              <a:t>a los niños, pero no parece que reconozcamos, ni siquiera que </a:t>
            </a:r>
            <a:r>
              <a:rPr lang="es-MX" dirty="0" smtClean="0"/>
              <a:t>comprendamos</a:t>
            </a:r>
            <a:r>
              <a:rPr lang="es-MX" dirty="0"/>
              <a:t>, el hecho de que el niño que se encuentra en fase de desarrollo es un objeto&gt; &gt; producido </a:t>
            </a:r>
            <a:r>
              <a:rPr lang="es-MX" dirty="0" smtClean="0"/>
              <a:t>precisamente </a:t>
            </a:r>
            <a:r>
              <a:rPr lang="es-MX" dirty="0"/>
              <a:t>por esas </a:t>
            </a:r>
            <a:r>
              <a:rPr lang="es-MX" dirty="0" smtClean="0"/>
              <a:t>mismas prácticas </a:t>
            </a:r>
            <a:r>
              <a:rPr lang="es-MX" dirty="0"/>
              <a:t>(</a:t>
            </a:r>
            <a:r>
              <a:rPr lang="es-MX" dirty="0" err="1"/>
              <a:t>Ball</a:t>
            </a:r>
            <a:r>
              <a:rPr lang="es-MX" dirty="0"/>
              <a:t>, 1990, p. 12</a:t>
            </a:r>
            <a:r>
              <a:rPr lang="es-MX" dirty="0" smtClean="0"/>
              <a:t>).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 </a:t>
            </a:r>
            <a:r>
              <a:rPr lang="es-MX" dirty="0" smtClean="0"/>
              <a:t>La </a:t>
            </a:r>
            <a:r>
              <a:rPr lang="es-MX" dirty="0"/>
              <a:t>suposición de que existe un ritmo evolutivo «normal» y un </a:t>
            </a:r>
            <a:r>
              <a:rPr lang="es-MX" dirty="0" smtClean="0"/>
              <a:t>método </a:t>
            </a:r>
            <a:r>
              <a:rPr lang="es-MX" dirty="0"/>
              <a:t>para </a:t>
            </a:r>
            <a:r>
              <a:rPr lang="es-MX" dirty="0" smtClean="0"/>
              <a:t>medir </a:t>
            </a:r>
            <a:r>
              <a:rPr lang="es-MX" dirty="0"/>
              <a:t>el desarrollo conduce al </a:t>
            </a:r>
            <a:r>
              <a:rPr lang="es-MX" dirty="0" smtClean="0"/>
              <a:t>empleo </a:t>
            </a:r>
            <a:r>
              <a:rPr lang="es-MX" dirty="0"/>
              <a:t>de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etiquetas</a:t>
            </a:r>
            <a:r>
              <a:rPr lang="es-MX" dirty="0"/>
              <a:t> para identificar a aquellos alumnos que no avanzan a ese ritmo</a:t>
            </a:r>
          </a:p>
        </p:txBody>
      </p:sp>
    </p:spTree>
    <p:extLst>
      <p:ext uri="{BB962C8B-B14F-4D97-AF65-F5344CB8AC3E}">
        <p14:creationId xmlns:p14="http://schemas.microsoft.com/office/powerpoint/2010/main" val="13625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9250" y="0"/>
            <a:ext cx="14154616" cy="7631697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1073" y="818147"/>
            <a:ext cx="3978442" cy="5614735"/>
          </a:xfrm>
          <a:solidFill>
            <a:srgbClr val="FFFFFF"/>
          </a:solidFill>
        </p:spPr>
        <p:txBody>
          <a:bodyPr>
            <a:normAutofit fontScale="92500"/>
          </a:bodyPr>
          <a:lstStyle/>
          <a:p>
            <a:r>
              <a:rPr lang="es-MX" sz="2400" dirty="0"/>
              <a:t>Los profesores continúan “hablando sobre la realidad </a:t>
            </a:r>
            <a:r>
              <a:rPr lang="es-MX" sz="2400" dirty="0" smtClean="0"/>
              <a:t>como </a:t>
            </a:r>
            <a:r>
              <a:rPr lang="es-MX" sz="2400" dirty="0"/>
              <a:t>si fuera </a:t>
            </a:r>
            <a:r>
              <a:rPr lang="es-MX" sz="2400" dirty="0" smtClean="0"/>
              <a:t>inmóvil</a:t>
            </a:r>
            <a:r>
              <a:rPr lang="es-MX" sz="2400" dirty="0"/>
              <a:t>, estática, </a:t>
            </a:r>
            <a:r>
              <a:rPr lang="es-MX" sz="2400" dirty="0" smtClean="0"/>
              <a:t>compartimentada </a:t>
            </a:r>
            <a:r>
              <a:rPr lang="es-MX" sz="2400" dirty="0"/>
              <a:t>y predecible” (Freire, 1970, p. 57</a:t>
            </a:r>
            <a:r>
              <a:rPr lang="es-MX" sz="2400" dirty="0" smtClean="0"/>
              <a:t>).</a:t>
            </a:r>
            <a:endParaRPr lang="es-MX" sz="2400" dirty="0"/>
          </a:p>
          <a:p>
            <a:r>
              <a:rPr lang="es-MX" sz="2400" dirty="0" smtClean="0"/>
              <a:t>Los </a:t>
            </a:r>
            <a:r>
              <a:rPr lang="es-MX" sz="2400" dirty="0"/>
              <a:t>alumnos enumeraron cientos de cosas que les producían enojo, pero todas ellas estaban relacionadas con una de estas cuatro </a:t>
            </a:r>
            <a:r>
              <a:rPr lang="es-MX" sz="2400" dirty="0" smtClean="0"/>
              <a:t>categorías (Johnson, 1996, p. 120)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/>
              <a:t>Prácticas docentes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/>
              <a:t>Sistemas </a:t>
            </a:r>
            <a:r>
              <a:rPr lang="es-MX" sz="2400" dirty="0"/>
              <a:t>de </a:t>
            </a:r>
            <a:r>
              <a:rPr lang="es-MX" sz="2400" dirty="0" smtClean="0"/>
              <a:t>evaluación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/>
              <a:t>Relaciones </a:t>
            </a:r>
            <a:r>
              <a:rPr lang="es-MX" sz="2400" dirty="0"/>
              <a:t>de poder </a:t>
            </a:r>
            <a:endParaRPr lang="es-MX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s-MX" sz="2400" dirty="0" smtClean="0"/>
              <a:t>Cuestiones </a:t>
            </a:r>
            <a:r>
              <a:rPr lang="es-MX" sz="2400" dirty="0"/>
              <a:t>de </a:t>
            </a:r>
            <a:r>
              <a:rPr lang="es-MX" sz="2400" dirty="0" smtClean="0"/>
              <a:t>equidad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5672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97" y="-3841"/>
            <a:ext cx="10515600" cy="1325563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ABANDONO DE LO AFECTI VO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7624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44380" y="978570"/>
            <a:ext cx="114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La separación de lo cognitivo y lo afectivo es agraviante en tres sentidos</a:t>
            </a:r>
          </a:p>
        </p:txBody>
      </p:sp>
    </p:spTree>
    <p:extLst>
      <p:ext uri="{BB962C8B-B14F-4D97-AF65-F5344CB8AC3E}">
        <p14:creationId xmlns:p14="http://schemas.microsoft.com/office/powerpoint/2010/main" val="425226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 DE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OBEDIENCIA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67660" y="1825625"/>
            <a:ext cx="5658853" cy="4351338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La única forma de proteger a los niños del abuso de las autoridades es enseñarles a cuestionar las acciones autoritarias y a comprender la dinámica de las relaciones que se basan en el poder.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Algunas prácticas escolares son indefendibles, sin embargo el poder legal está en la escuela. Los niños que han sido educados para que piensen de forma crítica no entienden estos arreglos.</a:t>
            </a:r>
          </a:p>
          <a:p>
            <a:endParaRPr lang="es-MX" dirty="0"/>
          </a:p>
        </p:txBody>
      </p:sp>
      <p:pic>
        <p:nvPicPr>
          <p:cNvPr id="5122" name="Picture 2" descr="Resultado de imagen para niños críti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54" y="2207544"/>
            <a:ext cx="4859530" cy="278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184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TU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PROPIO BIEN</a:t>
            </a:r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EL CASTI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4670"/>
          </a:xfrm>
        </p:spPr>
        <p:txBody>
          <a:bodyPr/>
          <a:lstStyle/>
          <a:p>
            <a:r>
              <a:rPr lang="es-MX" dirty="0"/>
              <a:t>Muchos de los castigos pretenden imponer la obediencia; en el niño, por medio del castigo que se le impone; en los demás, mediante el ejemplo.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46222" y="35976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CONTROL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46222" y="4817478"/>
            <a:ext cx="10515600" cy="1334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Las autoridades escolares tienen derecho a “corregir” a los alumnos -aunque esa corrección suponga una violencia física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65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ón 2 3"/>
          <p:cNvSpPr/>
          <p:nvPr/>
        </p:nvSpPr>
        <p:spPr>
          <a:xfrm rot="2387037">
            <a:off x="4580672" y="92538"/>
            <a:ext cx="9152200" cy="7138037"/>
          </a:xfrm>
          <a:prstGeom prst="irregularSeal2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Para Miller, la aceptación de métodos autoritarios de castigo por parte de la sociedad forma parte de un ciclo de malos tratos.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7515" y="481262"/>
            <a:ext cx="5037221" cy="6208295"/>
          </a:xfrm>
        </p:spPr>
        <p:txBody>
          <a:bodyPr>
            <a:normAutofit/>
          </a:bodyPr>
          <a:lstStyle/>
          <a:p>
            <a:r>
              <a:rPr lang="es-MX" dirty="0" smtClean="0"/>
              <a:t>Canadá en </a:t>
            </a:r>
            <a:r>
              <a:rPr lang="es-MX" dirty="0"/>
              <a:t>el Código </a:t>
            </a:r>
            <a:r>
              <a:rPr lang="es-MX" dirty="0" smtClean="0"/>
              <a:t>Penal, el </a:t>
            </a:r>
            <a:r>
              <a:rPr lang="es-MX" dirty="0"/>
              <a:t>artículo 43 dispone que: </a:t>
            </a:r>
            <a:r>
              <a:rPr lang="es-MX" i="1" dirty="0"/>
              <a:t>Cualquier maestro, padre o madre o persona que le sustituya, tiene derecho a emplear la fuerza para corregir a un alumno o a un hijo, según el caso, que este a su cuidado (en la redacción original, “su” tiene significado exclusivamente masculino), si la fuerza no excede a lo que sea razonable en las circunstancias </a:t>
            </a:r>
            <a:r>
              <a:rPr lang="es-MX" i="1" dirty="0" smtClean="0"/>
              <a:t>dadas </a:t>
            </a:r>
            <a:r>
              <a:rPr lang="es-MX" dirty="0"/>
              <a:t>(</a:t>
            </a:r>
            <a:r>
              <a:rPr lang="es-MX" dirty="0" err="1"/>
              <a:t>Martins</a:t>
            </a:r>
            <a:r>
              <a:rPr lang="es-MX" dirty="0"/>
              <a:t> </a:t>
            </a:r>
            <a:r>
              <a:rPr lang="es-MX" dirty="0" err="1"/>
              <a:t>Annual</a:t>
            </a:r>
            <a:r>
              <a:rPr lang="es-MX" dirty="0"/>
              <a:t> </a:t>
            </a:r>
            <a:r>
              <a:rPr lang="es-MX" dirty="0" err="1"/>
              <a:t>Crim</a:t>
            </a:r>
            <a:r>
              <a:rPr lang="es-MX" dirty="0"/>
              <a:t> </a:t>
            </a:r>
            <a:r>
              <a:rPr lang="es-MX" dirty="0" err="1"/>
              <a:t>inal</a:t>
            </a:r>
            <a:r>
              <a:rPr lang="es-MX" dirty="0"/>
              <a:t> </a:t>
            </a:r>
            <a:r>
              <a:rPr lang="es-MX" dirty="0" err="1"/>
              <a:t>Code</a:t>
            </a:r>
            <a:r>
              <a:rPr lang="es-MX" dirty="0"/>
              <a:t>, 1996, p. 86).</a:t>
            </a:r>
          </a:p>
        </p:txBody>
      </p:sp>
    </p:spTree>
    <p:extLst>
      <p:ext uri="{BB962C8B-B14F-4D97-AF65-F5344CB8AC3E}">
        <p14:creationId xmlns:p14="http://schemas.microsoft.com/office/powerpoint/2010/main" val="27258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10652"/>
            <a:ext cx="10515600" cy="5390147"/>
          </a:xfrm>
        </p:spPr>
        <p:txBody>
          <a:bodyPr/>
          <a:lstStyle/>
          <a:p>
            <a:r>
              <a:rPr lang="es-MX" dirty="0"/>
              <a:t>El uso del “poder del profesor” (Gordon, 1974), con el que los profesores emplean métodos autoritarios para controlar a los alumnos, a menudo se traduce en un ciclo negativo que en última instancia perjudica al alumno, pero que también es nocivo para el profesor. 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/>
              <a:t>Los alumnos inmersos en esta espiral aprenden a utilizar el poder: Es probable que se conviertan en tiranos y que, en su despotismo, desprecien los sentimientos, las necesidades y la propiedad de los demás» (Gordon, 1974, p. 212).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28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niños violentos animado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5"/>
          <a:stretch/>
        </p:blipFill>
        <p:spPr bwMode="auto">
          <a:xfrm>
            <a:off x="2117558" y="2621016"/>
            <a:ext cx="2763070" cy="276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188" y="1676610"/>
            <a:ext cx="3129891" cy="275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023582" y="1392075"/>
            <a:ext cx="4967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Los muchachos que están sujetos a unas relaciones de poder con los adultos desiguales intentan restablecer su propio dominio mediante la violencia con los demás.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759355" y="4844955"/>
            <a:ext cx="51315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En el caso de las muchachas, es más probable que estas dirijan esa violencia hacia ellas m </a:t>
            </a:r>
            <a:r>
              <a:rPr lang="es-MX" sz="2000" dirty="0" err="1"/>
              <a:t>ismas</a:t>
            </a:r>
            <a:r>
              <a:rPr lang="es-MX" sz="2000" dirty="0"/>
              <a:t> por m </a:t>
            </a:r>
            <a:r>
              <a:rPr lang="es-MX" sz="2000" dirty="0" err="1"/>
              <a:t>edio</a:t>
            </a:r>
            <a:r>
              <a:rPr lang="es-MX" sz="2000" dirty="0"/>
              <a:t> de diversas conductas autodestructivas (</a:t>
            </a:r>
            <a:r>
              <a:rPr lang="es-MX" sz="2000" dirty="0" err="1"/>
              <a:t>Steinem</a:t>
            </a:r>
            <a:r>
              <a:rPr lang="es-MX" sz="2000" dirty="0"/>
              <a:t> , 1992).</a:t>
            </a:r>
          </a:p>
        </p:txBody>
      </p:sp>
    </p:spTree>
    <p:extLst>
      <p:ext uri="{BB962C8B-B14F-4D97-AF65-F5344CB8AC3E}">
        <p14:creationId xmlns:p14="http://schemas.microsoft.com/office/powerpoint/2010/main" val="2150050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niños castig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867" y="14866"/>
            <a:ext cx="6843133" cy="684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REFLEXIONES SORE EL CASTIGO EN LA </a:t>
            </a:r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ESCUELA</a:t>
            </a:r>
            <a:endParaRPr lang="es-MX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7348369" cy="4351338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Miller (1990a) sostiene que, para interrumpir el ciclo del castigo, las personas mayores deben analizar su propio pasado con el fin de comprender lo que vivieron durante su infancia y evaluar sus interacciones con los niños.</a:t>
            </a:r>
          </a:p>
          <a:p>
            <a:r>
              <a:rPr lang="es-MX" dirty="0"/>
              <a:t>Como lo describe Miller: «Sólo aquellos que son víctimas de este tipo de actos y permiten que sigan produciéndose de forma impune corren el peligro, como consecuencia de ello, de destruir las vidas de otras personas» (1990a, p. 191).</a:t>
            </a:r>
          </a:p>
          <a:p>
            <a:r>
              <a:rPr lang="es-MX" dirty="0" err="1"/>
              <a:t>Brookes</a:t>
            </a:r>
            <a:r>
              <a:rPr lang="es-MX" dirty="0"/>
              <a:t> (1992) también recalcaba que la educación debería facilitar la interpretación personalizada de las experiencias vitales, para que los alumnos pudieran reconocer y afrontar los malos tratos, la injusticia y la desigualdad.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216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niños castig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716" y="47122"/>
            <a:ext cx="4550484" cy="682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DEL </a:t>
            </a:r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CASTIGO</a:t>
            </a:r>
            <a:endParaRPr lang="es-MX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7262308" cy="2983043"/>
          </a:xfrm>
        </p:spPr>
        <p:txBody>
          <a:bodyPr>
            <a:normAutofit/>
          </a:bodyPr>
          <a:lstStyle/>
          <a:p>
            <a:r>
              <a:rPr lang="es-MX" sz="2400" dirty="0"/>
              <a:t>El aspecto físico del castigo era evidente;</a:t>
            </a:r>
          </a:p>
          <a:p>
            <a:r>
              <a:rPr lang="es-MX" sz="2400" dirty="0" smtClean="0"/>
              <a:t>Incidentes </a:t>
            </a:r>
            <a:r>
              <a:rPr lang="es-MX" sz="2400" dirty="0"/>
              <a:t>en los que los profesores despreciaban la intimidad y los espacios privados de los alumnos</a:t>
            </a:r>
          </a:p>
          <a:p>
            <a:r>
              <a:rPr lang="es-MX" sz="2400" dirty="0"/>
              <a:t>C</a:t>
            </a:r>
            <a:r>
              <a:rPr lang="es-MX" sz="2400" dirty="0" smtClean="0"/>
              <a:t>arácter </a:t>
            </a:r>
            <a:r>
              <a:rPr lang="es-MX" sz="2400" dirty="0"/>
              <a:t>público del castigo</a:t>
            </a:r>
          </a:p>
          <a:p>
            <a:r>
              <a:rPr lang="es-MX" sz="2400" dirty="0"/>
              <a:t>Algunos veces a los alumnos se les había castigado por error, por cosas que no habían hecho</a:t>
            </a:r>
            <a:r>
              <a:rPr lang="es-MX" sz="2400" dirty="0" smtClean="0"/>
              <a:t>.</a:t>
            </a:r>
            <a:endParaRPr lang="es-MX" sz="2400" dirty="0"/>
          </a:p>
          <a:p>
            <a:r>
              <a:rPr lang="es-MX" sz="2400" dirty="0" smtClean="0"/>
              <a:t>“Pensador </a:t>
            </a:r>
            <a:r>
              <a:rPr lang="es-MX" sz="2400" dirty="0"/>
              <a:t>crítico</a:t>
            </a:r>
            <a:r>
              <a:rPr lang="es-MX" sz="2400" dirty="0" smtClean="0"/>
              <a:t>”</a:t>
            </a:r>
            <a:endParaRPr lang="es-MX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30306" y="5260489"/>
            <a:ext cx="7863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El sistema escolar ha servido para erradicar el amor que sentía por el aprendizaje y el orgullo por m i trabajo y por </a:t>
            </a:r>
            <a:r>
              <a:rPr lang="es-MX" dirty="0" smtClean="0"/>
              <a:t>mi mismo</a:t>
            </a:r>
            <a:r>
              <a:rPr lang="es-MX" dirty="0"/>
              <a:t>. Poco a poco me ha convertido en una maquina cuyo espíritu se ha perdido en la batalla por ser el mejor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43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88" y="-112295"/>
            <a:ext cx="8945212" cy="697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9728" y="802106"/>
            <a:ext cx="4507072" cy="5614736"/>
          </a:xfrm>
        </p:spPr>
        <p:txBody>
          <a:bodyPr>
            <a:normAutofit/>
          </a:bodyPr>
          <a:lstStyle/>
          <a:p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Violencia: </a:t>
            </a:r>
            <a:r>
              <a:rPr lang="es-MX" sz="3200" dirty="0"/>
              <a:t>Cualidad de violento</a:t>
            </a:r>
            <a:r>
              <a:rPr lang="es-MX" sz="3200" dirty="0" smtClean="0"/>
              <a:t>.</a:t>
            </a:r>
          </a:p>
          <a:p>
            <a:pPr marL="0" indent="0">
              <a:buNone/>
            </a:pPr>
            <a:r>
              <a:rPr lang="es-MX" sz="3200" dirty="0" smtClean="0"/>
              <a:t> </a:t>
            </a:r>
          </a:p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Violento: </a:t>
            </a:r>
            <a:r>
              <a:rPr lang="es-MX" sz="3200" dirty="0" smtClean="0"/>
              <a:t>Que esta fuera de su natural estado, situación o modo. Que obra con ímpetu y fuerza. Que se hace bruscamente, con ímpetu e intensidad extraordinarias.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9238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875"/>
            <a:ext cx="12148263" cy="684212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FUENTES DE LA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VIOLENCI A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6026" y="1979410"/>
            <a:ext cx="5139615" cy="3797449"/>
          </a:xfrm>
          <a:solidFill>
            <a:schemeClr val="bg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s-MX" dirty="0"/>
              <a:t>Las políticas y las prácticas que van asociadas con la estandarización, la pedagogía excluyente y el castigo </a:t>
            </a:r>
            <a:r>
              <a:rPr lang="es-MX" dirty="0" smtClean="0"/>
              <a:t>impiden </a:t>
            </a:r>
            <a:r>
              <a:rPr lang="es-MX" dirty="0"/>
              <a:t>el aprendizaje y </a:t>
            </a:r>
            <a:r>
              <a:rPr lang="es-MX" dirty="0" smtClean="0"/>
              <a:t>también </a:t>
            </a:r>
            <a:r>
              <a:rPr lang="es-MX" dirty="0"/>
              <a:t>pueden favorecer un </a:t>
            </a:r>
            <a:r>
              <a:rPr lang="es-MX" dirty="0" smtClean="0"/>
              <a:t>clima </a:t>
            </a:r>
            <a:r>
              <a:rPr lang="es-MX" dirty="0"/>
              <a:t>de violencia.</a:t>
            </a:r>
          </a:p>
          <a:p>
            <a:r>
              <a:rPr lang="es-MX" dirty="0"/>
              <a:t>Esas mismas prácticas contribuyen a la </a:t>
            </a:r>
            <a:r>
              <a:rPr lang="es-MX" dirty="0" smtClean="0"/>
              <a:t>deshumanización</a:t>
            </a:r>
            <a:r>
              <a:rPr lang="es-MX" dirty="0"/>
              <a:t>, la estratificación y los </a:t>
            </a:r>
            <a:r>
              <a:rPr lang="es-MX" dirty="0" smtClean="0"/>
              <a:t>malos </a:t>
            </a:r>
            <a:r>
              <a:rPr lang="es-MX" dirty="0"/>
              <a:t>tratos, que son </a:t>
            </a:r>
            <a:r>
              <a:rPr lang="es-MX" dirty="0" smtClean="0"/>
              <a:t>sistemáticamente </a:t>
            </a:r>
            <a:r>
              <a:rPr lang="es-MX" dirty="0"/>
              <a:t>violentos y hacen que los alumnos respondan de forma violenta.</a:t>
            </a:r>
          </a:p>
          <a:p>
            <a:r>
              <a:rPr lang="es-MX" dirty="0"/>
              <a:t>Algunas veces el objetivo de la violencia son los profesores y los </a:t>
            </a:r>
            <a:r>
              <a:rPr lang="es-MX" dirty="0" smtClean="0"/>
              <a:t>administradores</a:t>
            </a:r>
            <a:r>
              <a:rPr lang="es-MX" dirty="0"/>
              <a:t>, pero con </a:t>
            </a:r>
            <a:r>
              <a:rPr lang="es-MX" dirty="0" smtClean="0"/>
              <a:t>más </a:t>
            </a:r>
            <a:r>
              <a:rPr lang="es-MX" dirty="0"/>
              <a:t>frecuencia se dirige contra los compañeros y contra uno </a:t>
            </a:r>
            <a:r>
              <a:rPr lang="es-MX" dirty="0" smtClean="0"/>
              <a:t>mismo</a:t>
            </a:r>
            <a:endParaRPr lang="es-MX" dirty="0"/>
          </a:p>
        </p:txBody>
      </p:sp>
      <p:sp>
        <p:nvSpPr>
          <p:cNvPr id="4" name="AutoShape 2" descr="Resultado de imagen para niños violento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Imagen relacionada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260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DESHUMANIZACION</a:t>
            </a:r>
            <a:endParaRPr lang="es-MX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9405" y="1825625"/>
            <a:ext cx="8026101" cy="4351338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La </a:t>
            </a:r>
            <a:r>
              <a:rPr lang="es-MX" dirty="0" smtClean="0"/>
              <a:t>deshumanización </a:t>
            </a:r>
            <a:r>
              <a:rPr lang="es-MX" dirty="0"/>
              <a:t>de la escuela burocrática se pone de </a:t>
            </a:r>
            <a:r>
              <a:rPr lang="es-MX" dirty="0" smtClean="0"/>
              <a:t>manifiesto </a:t>
            </a:r>
            <a:r>
              <a:rPr lang="es-MX" dirty="0"/>
              <a:t>en un entorno envenenado en el que no sólo no existe preocupación por el individuo, sino que se alienta la marginación y la hostilidad</a:t>
            </a:r>
            <a:r>
              <a:rPr lang="es-MX" dirty="0" smtClean="0"/>
              <a:t>.</a:t>
            </a:r>
          </a:p>
          <a:p>
            <a:r>
              <a:rPr lang="es-MX" dirty="0"/>
              <a:t>La deshumanización se encuentra también en la separación entre el desarrollo cognitivo y el afectivo, y en las estructuras burocráticas con las que se pretende </a:t>
            </a:r>
            <a:r>
              <a:rPr lang="es-MX" dirty="0" smtClean="0"/>
              <a:t>mantener </a:t>
            </a:r>
            <a:r>
              <a:rPr lang="es-MX" dirty="0"/>
              <a:t>a los estudiantes -en su sitio».</a:t>
            </a:r>
          </a:p>
          <a:p>
            <a:r>
              <a:rPr lang="es-MX" dirty="0"/>
              <a:t>Se </a:t>
            </a:r>
            <a:r>
              <a:rPr lang="es-MX" dirty="0" smtClean="0"/>
              <a:t>fomenta </a:t>
            </a:r>
            <a:r>
              <a:rPr lang="es-MX" dirty="0"/>
              <a:t>que los profesores traten a los alumnos como entes sin rostro y sin voz, cuyas diferencias y dificultades individuales no importan en la aplicación de las normas y las reglas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4098" name="Picture 2" descr="Resultado de imagen para maestros autoritari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359" y="2248350"/>
            <a:ext cx="2900194" cy="290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293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5609" y="989070"/>
            <a:ext cx="10848191" cy="1325563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autoridades 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educativas son 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responsables de 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malos tratos infantiles en </a:t>
            </a:r>
            <a:r>
              <a:rPr lang="es-MX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sentidos:</a:t>
            </a:r>
            <a:endParaRPr lang="es-MX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49570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L</a:t>
            </a:r>
            <a:r>
              <a:rPr lang="es-MX" dirty="0" smtClean="0"/>
              <a:t>as </a:t>
            </a:r>
            <a:r>
              <a:rPr lang="es-MX" dirty="0"/>
              <a:t>escuelas son </a:t>
            </a:r>
            <a:r>
              <a:rPr lang="es-MX" dirty="0" smtClean="0"/>
              <a:t>responsables de </a:t>
            </a:r>
            <a:r>
              <a:rPr lang="es-MX" dirty="0"/>
              <a:t>los malos tratos a los niños </a:t>
            </a:r>
            <a:r>
              <a:rPr lang="es-MX" dirty="0" smtClean="0"/>
              <a:t>porque ignoran</a:t>
            </a:r>
            <a:r>
              <a:rPr lang="es-MX" dirty="0"/>
              <a:t>, y por consiguiente aprueban, </a:t>
            </a:r>
            <a:r>
              <a:rPr lang="es-MX" dirty="0" smtClean="0"/>
              <a:t>los abusos </a:t>
            </a:r>
            <a:r>
              <a:rPr lang="es-MX" dirty="0"/>
              <a:t>que sufren los niños fuera </a:t>
            </a:r>
            <a:r>
              <a:rPr lang="es-MX" dirty="0" smtClean="0"/>
              <a:t>del horario escolar.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Las </a:t>
            </a:r>
            <a:r>
              <a:rPr lang="es-MX" dirty="0"/>
              <a:t>prácticas y </a:t>
            </a:r>
            <a:r>
              <a:rPr lang="es-MX" dirty="0" smtClean="0"/>
              <a:t>los procedimientos </a:t>
            </a:r>
            <a:r>
              <a:rPr lang="es-MX" dirty="0"/>
              <a:t>aceptados que se siguen </a:t>
            </a:r>
            <a:r>
              <a:rPr lang="es-MX" dirty="0" smtClean="0"/>
              <a:t>en las </a:t>
            </a:r>
            <a:r>
              <a:rPr lang="es-MX" dirty="0"/>
              <a:t>escuelas son en si mismos abusivos</a:t>
            </a:r>
            <a:r>
              <a:rPr lang="es-MX" dirty="0" smtClean="0"/>
              <a:t>. </a:t>
            </a:r>
            <a:r>
              <a:rPr lang="es-MX" dirty="0"/>
              <a:t>Por tradición y según la ley, los </a:t>
            </a:r>
            <a:r>
              <a:rPr lang="es-MX" dirty="0" smtClean="0"/>
              <a:t>profesores y </a:t>
            </a:r>
            <a:r>
              <a:rPr lang="es-MX" dirty="0"/>
              <a:t>las otras autoridades escolares </a:t>
            </a:r>
            <a:r>
              <a:rPr lang="es-MX" dirty="0" smtClean="0"/>
              <a:t>tienen derecho </a:t>
            </a:r>
            <a:r>
              <a:rPr lang="es-MX" dirty="0"/>
              <a:t>a emplear la violencia física </a:t>
            </a:r>
            <a:r>
              <a:rPr lang="es-MX" dirty="0" smtClean="0"/>
              <a:t>para mantener </a:t>
            </a:r>
            <a:r>
              <a:rPr lang="es-MX" dirty="0"/>
              <a:t>su autoridad.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4884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11223"/>
            <a:ext cx="10515600" cy="5456201"/>
          </a:xfrm>
        </p:spPr>
        <p:txBody>
          <a:bodyPr>
            <a:normAutofit/>
          </a:bodyPr>
          <a:lstStyle/>
          <a:p>
            <a:r>
              <a:rPr lang="es-MX" dirty="0"/>
              <a:t>Ha ayudado a </a:t>
            </a:r>
            <a:r>
              <a:rPr lang="es-MX" dirty="0" smtClean="0"/>
              <a:t>estratificar, controlar </a:t>
            </a:r>
            <a:r>
              <a:rPr lang="es-MX" dirty="0"/>
              <a:t>y organizar nuestra </a:t>
            </a:r>
            <a:r>
              <a:rPr lang="es-MX" dirty="0" smtClean="0"/>
              <a:t>sociedad durante </a:t>
            </a:r>
            <a:r>
              <a:rPr lang="es-MX" dirty="0"/>
              <a:t>generaciones</a:t>
            </a:r>
            <a:r>
              <a:rPr lang="es-MX" dirty="0" smtClean="0"/>
              <a:t>.</a:t>
            </a:r>
          </a:p>
          <a:p>
            <a:r>
              <a:rPr lang="es-MX" dirty="0"/>
              <a:t>Los estudiantes a los que se les </a:t>
            </a:r>
            <a:r>
              <a:rPr lang="es-MX" dirty="0" smtClean="0"/>
              <a:t>ha enseñado </a:t>
            </a:r>
            <a:r>
              <a:rPr lang="es-MX" dirty="0"/>
              <a:t>a aceptar la autoridad, </a:t>
            </a:r>
            <a:r>
              <a:rPr lang="es-MX" dirty="0" smtClean="0"/>
              <a:t>incluso por </a:t>
            </a:r>
            <a:r>
              <a:rPr lang="es-MX" dirty="0"/>
              <a:t>encima de la fuerza de la razón y </a:t>
            </a:r>
            <a:r>
              <a:rPr lang="es-MX" dirty="0" smtClean="0"/>
              <a:t>el respeto</a:t>
            </a:r>
            <a:r>
              <a:rPr lang="es-MX" dirty="0"/>
              <a:t>, están listos para los malos tratos</a:t>
            </a:r>
            <a:r>
              <a:rPr lang="es-MX" dirty="0" smtClean="0"/>
              <a:t>.</a:t>
            </a:r>
          </a:p>
          <a:p>
            <a:r>
              <a:rPr lang="es-MX" dirty="0"/>
              <a:t>Cuando un niño obliga a otro o a otra a </a:t>
            </a:r>
            <a:r>
              <a:rPr lang="es-MX" dirty="0" smtClean="0"/>
              <a:t>que se </a:t>
            </a:r>
            <a:r>
              <a:rPr lang="es-MX" dirty="0"/>
              <a:t>someta a sus antojos, lo </a:t>
            </a:r>
            <a:r>
              <a:rPr lang="es-MX" dirty="0" smtClean="0"/>
              <a:t>llamamos extorsión</a:t>
            </a:r>
            <a:r>
              <a:rPr lang="es-MX" dirty="0"/>
              <a:t>; cuando un adulto hace lo </a:t>
            </a:r>
            <a:r>
              <a:rPr lang="es-MX" dirty="0" smtClean="0"/>
              <a:t>mismo con </a:t>
            </a:r>
            <a:r>
              <a:rPr lang="es-MX" dirty="0"/>
              <a:t>un niño, se llama corrección</a:t>
            </a:r>
            <a:r>
              <a:rPr lang="es-MX" dirty="0" smtClean="0"/>
              <a:t>.</a:t>
            </a:r>
          </a:p>
          <a:p>
            <a:r>
              <a:rPr lang="es-MX" dirty="0"/>
              <a:t>Cuando un alumno </a:t>
            </a:r>
            <a:r>
              <a:rPr lang="es-MX" dirty="0" smtClean="0"/>
              <a:t>avergüenza, ridiculiza </a:t>
            </a:r>
            <a:r>
              <a:rPr lang="es-MX" dirty="0"/>
              <a:t>o desprecia a otro, es un acto </a:t>
            </a:r>
            <a:r>
              <a:rPr lang="es-MX" dirty="0" smtClean="0"/>
              <a:t>de hostilidad</a:t>
            </a:r>
            <a:r>
              <a:rPr lang="es-MX" dirty="0"/>
              <a:t>, de acoso o de burla. Cuando </a:t>
            </a:r>
            <a:r>
              <a:rPr lang="es-MX" dirty="0" smtClean="0"/>
              <a:t>lo hace </a:t>
            </a:r>
            <a:r>
              <a:rPr lang="es-MX" dirty="0"/>
              <a:t>un profesor, es una sana </a:t>
            </a:r>
            <a:r>
              <a:rPr lang="es-MX" dirty="0" smtClean="0"/>
              <a:t>práctica pedagógica.</a:t>
            </a:r>
          </a:p>
          <a:p>
            <a:r>
              <a:rPr lang="es-MX" dirty="0"/>
              <a:t>«tolerancia cero</a:t>
            </a:r>
            <a:r>
              <a:rPr lang="es-MX" dirty="0" smtClean="0"/>
              <a:t>»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7201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56216"/>
            <a:ext cx="10515600" cy="5520747"/>
          </a:xfrm>
        </p:spPr>
        <p:txBody>
          <a:bodyPr>
            <a:normAutofit/>
          </a:bodyPr>
          <a:lstStyle/>
          <a:p>
            <a:r>
              <a:rPr lang="es-MX" dirty="0"/>
              <a:t>Las respuestas a la </a:t>
            </a:r>
            <a:r>
              <a:rPr lang="es-MX" dirty="0" smtClean="0"/>
              <a:t>violencia sistémica </a:t>
            </a:r>
            <a:r>
              <a:rPr lang="es-MX" dirty="0"/>
              <a:t>pueden manifestarse en forma </a:t>
            </a:r>
            <a:r>
              <a:rPr lang="es-MX" dirty="0" smtClean="0"/>
              <a:t>de rebeldía</a:t>
            </a:r>
            <a:r>
              <a:rPr lang="es-MX" dirty="0"/>
              <a:t>, abandono de </a:t>
            </a:r>
            <a:r>
              <a:rPr lang="es-MX" dirty="0" smtClean="0"/>
              <a:t>obligaciones, retraimiento </a:t>
            </a:r>
            <a:r>
              <a:rPr lang="es-MX" dirty="0"/>
              <a:t>o adicción. Es posible que </a:t>
            </a:r>
            <a:r>
              <a:rPr lang="es-MX" dirty="0" smtClean="0"/>
              <a:t>los alumnos </a:t>
            </a:r>
            <a:r>
              <a:rPr lang="es-MX" dirty="0"/>
              <a:t>adopten </a:t>
            </a:r>
            <a:r>
              <a:rPr lang="es-MX" dirty="0" smtClean="0"/>
              <a:t>comportamientos autodestructivos</a:t>
            </a:r>
            <a:r>
              <a:rPr lang="es-MX" dirty="0"/>
              <a:t>, que busquen el </a:t>
            </a:r>
            <a:r>
              <a:rPr lang="es-MX" dirty="0" smtClean="0"/>
              <a:t>peligro, que </a:t>
            </a:r>
            <a:r>
              <a:rPr lang="es-MX" dirty="0"/>
              <a:t>se cierren puertas y renuncien </a:t>
            </a:r>
            <a:r>
              <a:rPr lang="es-MX" dirty="0" smtClean="0"/>
              <a:t>a oportunidades.</a:t>
            </a:r>
          </a:p>
          <a:p>
            <a:r>
              <a:rPr lang="es-MX" dirty="0"/>
              <a:t>La violencia contra </a:t>
            </a:r>
            <a:r>
              <a:rPr lang="es-MX" dirty="0" smtClean="0"/>
              <a:t>los demás </a:t>
            </a:r>
            <a:r>
              <a:rPr lang="es-MX" dirty="0"/>
              <a:t>es más evidente, y es más </a:t>
            </a:r>
            <a:r>
              <a:rPr lang="es-MX" dirty="0" smtClean="0"/>
              <a:t>probable que </a:t>
            </a:r>
            <a:r>
              <a:rPr lang="es-MX" dirty="0"/>
              <a:t>se relacione con las acciones </a:t>
            </a:r>
            <a:r>
              <a:rPr lang="es-MX" dirty="0" smtClean="0"/>
              <a:t>del profesor.</a:t>
            </a:r>
          </a:p>
          <a:p>
            <a:r>
              <a:rPr lang="es-MX" dirty="0"/>
              <a:t>El grado de </a:t>
            </a:r>
            <a:r>
              <a:rPr lang="es-MX" dirty="0" smtClean="0"/>
              <a:t>aptitud que </a:t>
            </a:r>
            <a:r>
              <a:rPr lang="es-MX" dirty="0"/>
              <a:t>la escuela reconoce al alumno y </a:t>
            </a:r>
            <a:r>
              <a:rPr lang="es-MX" dirty="0" smtClean="0"/>
              <a:t>su historial </a:t>
            </a:r>
            <a:r>
              <a:rPr lang="es-MX" dirty="0"/>
              <a:t>académico desempeñan un </a:t>
            </a:r>
            <a:r>
              <a:rPr lang="es-MX" dirty="0" smtClean="0"/>
              <a:t>papel de </a:t>
            </a:r>
            <a:r>
              <a:rPr lang="es-MX" dirty="0"/>
              <a:t>extrema importancia en las</a:t>
            </a:r>
          </a:p>
          <a:p>
            <a:r>
              <a:rPr lang="es-MX" dirty="0"/>
              <a:t>oportunidades que las personas tendrán </a:t>
            </a:r>
            <a:r>
              <a:rPr lang="es-MX" dirty="0" smtClean="0"/>
              <a:t>en la </a:t>
            </a:r>
            <a:r>
              <a:rPr lang="es-MX" dirty="0"/>
              <a:t>vida.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672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JUSTICIA SISTEMICA</a:t>
            </a:r>
            <a:endParaRPr lang="es-MX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Queremos un sistema en el </a:t>
            </a:r>
            <a:r>
              <a:rPr lang="es-MX" dirty="0" smtClean="0"/>
              <a:t>que todos </a:t>
            </a:r>
            <a:r>
              <a:rPr lang="es-MX" dirty="0"/>
              <a:t>los alumnos sean </a:t>
            </a:r>
            <a:r>
              <a:rPr lang="es-MX" dirty="0" smtClean="0"/>
              <a:t>tratados honestamente </a:t>
            </a:r>
            <a:r>
              <a:rPr lang="es-MX" dirty="0"/>
              <a:t>y con justicia, y en el </a:t>
            </a:r>
            <a:r>
              <a:rPr lang="es-MX" dirty="0" smtClean="0"/>
              <a:t>que todos </a:t>
            </a:r>
            <a:r>
              <a:rPr lang="es-MX" dirty="0"/>
              <a:t>puedan alcanzar una </a:t>
            </a:r>
            <a:r>
              <a:rPr lang="es-MX" dirty="0" smtClean="0"/>
              <a:t>madurez positiva </a:t>
            </a:r>
            <a:r>
              <a:rPr lang="es-MX" dirty="0"/>
              <a:t>y se sientan realizados en ella</a:t>
            </a:r>
            <a:r>
              <a:rPr lang="es-MX" dirty="0" smtClean="0"/>
              <a:t>.</a:t>
            </a:r>
          </a:p>
          <a:p>
            <a:r>
              <a:rPr lang="es-MX" dirty="0" smtClean="0"/>
              <a:t>Análisis crítico </a:t>
            </a:r>
            <a:r>
              <a:rPr lang="es-MX" dirty="0"/>
              <a:t>de los valores y de las </a:t>
            </a:r>
            <a:r>
              <a:rPr lang="es-MX" dirty="0" smtClean="0"/>
              <a:t>interpretaciones de </a:t>
            </a:r>
            <a:r>
              <a:rPr lang="es-MX" dirty="0"/>
              <a:t>todo lo que ocurre en </a:t>
            </a:r>
            <a:r>
              <a:rPr lang="es-MX" dirty="0" smtClean="0"/>
              <a:t>las escuelas</a:t>
            </a:r>
            <a:r>
              <a:rPr lang="es-MX" dirty="0"/>
              <a:t>: un análisis de </a:t>
            </a:r>
            <a:r>
              <a:rPr lang="es-MX" dirty="0" smtClean="0"/>
              <a:t>lo que enseñamos</a:t>
            </a:r>
            <a:r>
              <a:rPr lang="es-MX" dirty="0"/>
              <a:t>, de la forma en que </a:t>
            </a:r>
            <a:r>
              <a:rPr lang="es-MX" dirty="0" smtClean="0"/>
              <a:t>lo enseñamos </a:t>
            </a:r>
            <a:r>
              <a:rPr lang="es-MX" dirty="0"/>
              <a:t>y de como evaluamos </a:t>
            </a:r>
            <a:r>
              <a:rPr lang="es-MX" dirty="0" smtClean="0"/>
              <a:t>la enseñanza; </a:t>
            </a:r>
            <a:r>
              <a:rPr lang="es-MX" dirty="0"/>
              <a:t>quien es incluido y quien está </a:t>
            </a:r>
            <a:r>
              <a:rPr lang="es-MX" dirty="0" smtClean="0"/>
              <a:t>excluido.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9900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justicia sistémica exigiría unos </a:t>
            </a:r>
            <a:r>
              <a:rPr lang="es-MX" dirty="0" smtClean="0"/>
              <a:t>cambios de </a:t>
            </a:r>
            <a:r>
              <a:rPr lang="es-MX" dirty="0"/>
              <a:t>actitud en todos los ámbitos de </a:t>
            </a:r>
            <a:r>
              <a:rPr lang="es-MX" dirty="0" smtClean="0"/>
              <a:t>la educación </a:t>
            </a:r>
            <a:r>
              <a:rPr lang="es-MX" dirty="0"/>
              <a:t>y un compromiso por </a:t>
            </a:r>
            <a:r>
              <a:rPr lang="es-MX"/>
              <a:t>parte </a:t>
            </a:r>
            <a:r>
              <a:rPr lang="es-MX" smtClean="0"/>
              <a:t>de los </a:t>
            </a:r>
            <a:r>
              <a:rPr lang="es-MX" dirty="0"/>
              <a:t>profesionales de la escuela.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591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maestros violentando ni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88460"/>
            <a:ext cx="14983326" cy="840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77732"/>
            <a:ext cx="5777753" cy="549923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L</a:t>
            </a:r>
            <a:r>
              <a:rPr lang="es-MX" dirty="0" smtClean="0"/>
              <a:t>os sistemas educativos </a:t>
            </a:r>
            <a:r>
              <a:rPr lang="es-MX" dirty="0"/>
              <a:t>son cómplices de los </a:t>
            </a:r>
            <a:r>
              <a:rPr lang="es-MX" dirty="0" smtClean="0"/>
              <a:t>malos tratos </a:t>
            </a:r>
            <a:r>
              <a:rPr lang="es-MX" dirty="0"/>
              <a:t>infantiles debido a la «</a:t>
            </a:r>
            <a:r>
              <a:rPr lang="es-MX" dirty="0" smtClean="0"/>
              <a:t>violencia sistémica</a:t>
            </a:r>
            <a:r>
              <a:rPr lang="es-MX" dirty="0"/>
              <a:t>&gt;&gt;, y que esta complicidad, y </a:t>
            </a:r>
            <a:r>
              <a:rPr lang="es-MX" dirty="0" smtClean="0"/>
              <a:t>las reacciones </a:t>
            </a:r>
            <a:r>
              <a:rPr lang="es-MX" dirty="0"/>
              <a:t>de los alumnos ante </a:t>
            </a:r>
            <a:r>
              <a:rPr lang="es-MX" dirty="0" smtClean="0"/>
              <a:t>ella, contribuyen </a:t>
            </a:r>
            <a:r>
              <a:rPr lang="es-MX" dirty="0"/>
              <a:t>a otras formas de </a:t>
            </a:r>
            <a:r>
              <a:rPr lang="es-MX" dirty="0" smtClean="0"/>
              <a:t>violencia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violencia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sistémica </a:t>
            </a:r>
            <a:r>
              <a:rPr lang="es-MX" dirty="0" smtClean="0"/>
              <a:t>:</a:t>
            </a:r>
          </a:p>
          <a:p>
            <a:r>
              <a:rPr lang="es-MX" dirty="0" smtClean="0"/>
              <a:t>Cualquier </a:t>
            </a:r>
            <a:r>
              <a:rPr lang="es-MX" dirty="0"/>
              <a:t>práctica o procedimiento institucionales que produzcan un efecto adverso en los individuos o los grupos al imponerles una carga psicológica, mental, cultural, espiritual, </a:t>
            </a:r>
            <a:r>
              <a:rPr lang="es-MX" dirty="0" smtClean="0"/>
              <a:t>económica </a:t>
            </a:r>
            <a:r>
              <a:rPr lang="es-MX" dirty="0"/>
              <a:t>o física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Aplicada a la educación, significa prácticas y </a:t>
            </a:r>
            <a:r>
              <a:rPr lang="es-MX" dirty="0" smtClean="0"/>
              <a:t>procedimientos </a:t>
            </a:r>
            <a:r>
              <a:rPr lang="es-MX" dirty="0"/>
              <a:t>que </a:t>
            </a:r>
            <a:r>
              <a:rPr lang="es-MX" dirty="0" smtClean="0"/>
              <a:t>imposibiliten </a:t>
            </a:r>
            <a:r>
              <a:rPr lang="es-MX" dirty="0"/>
              <a:t>el aprendizaje de los </a:t>
            </a:r>
            <a:r>
              <a:rPr lang="es-MX" dirty="0" smtClean="0"/>
              <a:t>alumnos</a:t>
            </a:r>
            <a:r>
              <a:rPr lang="es-MX" dirty="0"/>
              <a:t>, causándoles así un daño (</a:t>
            </a:r>
            <a:r>
              <a:rPr lang="es-MX" dirty="0" err="1"/>
              <a:t>Epp</a:t>
            </a:r>
            <a:r>
              <a:rPr lang="es-MX" dirty="0"/>
              <a:t> y </a:t>
            </a:r>
            <a:r>
              <a:rPr lang="es-MX" dirty="0" err="1"/>
              <a:t>Watkinson</a:t>
            </a:r>
            <a:r>
              <a:rPr lang="es-MX" dirty="0"/>
              <a:t>, en prensa</a:t>
            </a:r>
            <a:r>
              <a:rPr lang="es-MX" dirty="0" smtClean="0"/>
              <a:t>).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17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2714"/>
            <a:ext cx="12192000" cy="796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64727413"/>
              </p:ext>
            </p:extLst>
          </p:nvPr>
        </p:nvGraphicFramePr>
        <p:xfrm>
          <a:off x="5791200" y="0"/>
          <a:ext cx="64007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64582" y="383012"/>
            <a:ext cx="6392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Lo que provoca que la violencia sistémica sea «sistémica» es el hecho de que no exista nadie a quien culpar. </a:t>
            </a:r>
          </a:p>
        </p:txBody>
      </p:sp>
    </p:spTree>
    <p:extLst>
      <p:ext uri="{BB962C8B-B14F-4D97-AF65-F5344CB8AC3E}">
        <p14:creationId xmlns:p14="http://schemas.microsoft.com/office/powerpoint/2010/main" val="225845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150" y="236789"/>
            <a:ext cx="10515600" cy="1325563"/>
          </a:xfrm>
        </p:spPr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COMPLICIDAD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5222" y="1697289"/>
            <a:ext cx="3689684" cy="43345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La violencia sistémica se encuentra en cualquier práctica institucionalizada que afecte desfavorablemente a los estudiantes. Para ser perjudiciales, no es necesario que las prácticas produzcan un efecto negativo en todos los alumnos. Pueden ser beneficiosas para algunos y perjudiciales para otros.</a:t>
            </a:r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96807530"/>
              </p:ext>
            </p:extLst>
          </p:nvPr>
        </p:nvGraphicFramePr>
        <p:xfrm>
          <a:off x="3545305" y="477420"/>
          <a:ext cx="9448799" cy="6324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024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98430240"/>
              </p:ext>
            </p:extLst>
          </p:nvPr>
        </p:nvGraphicFramePr>
        <p:xfrm>
          <a:off x="0" y="385011"/>
          <a:ext cx="12191999" cy="6095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941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Estandarización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La palabra niveles es el nombre clave de «una amalgama de prejuicios y las opciones actuales propios de esta cultura particular (</a:t>
            </a:r>
            <a:r>
              <a:rPr lang="es-MX" dirty="0" err="1"/>
              <a:t>Lessing</a:t>
            </a:r>
            <a:r>
              <a:rPr lang="es-MX" dirty="0"/>
              <a:t>, 1972, citado en McLaren, 1986, p. XVI I ).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La idea de nivel parte de la premisa improbable de que los estudiantes de la misma edad tendrán habilidades y antecedentes similares y de que estas habilidades se pueden </a:t>
            </a:r>
            <a:r>
              <a:rPr lang="es-MX" dirty="0" smtClean="0"/>
              <a:t>medir</a:t>
            </a:r>
          </a:p>
          <a:p>
            <a:pPr marL="0" indent="0">
              <a:buNone/>
            </a:pPr>
            <a:r>
              <a:rPr lang="es-MX" dirty="0" smtClean="0"/>
              <a:t> </a:t>
            </a:r>
          </a:p>
          <a:p>
            <a:r>
              <a:rPr lang="es-MX" dirty="0" smtClean="0"/>
              <a:t>Las </a:t>
            </a:r>
            <a:r>
              <a:rPr lang="es-MX" dirty="0"/>
              <a:t>pruebas estandarizadas son parciales también porque deben realizarse en un tiempo determinado, lo cual constituye un medio para distinguir la inteligencia.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0051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8243"/>
            <a:ext cx="10515600" cy="1325563"/>
          </a:xfrm>
        </p:spPr>
        <p:txBody>
          <a:bodyPr/>
          <a:lstStyle/>
          <a:p>
            <a:r>
              <a:rPr lang="es-MX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PARCIALIDAD CULTURAL</a:t>
            </a:r>
            <a:endParaRPr lang="es-MX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202961"/>
              </p:ext>
            </p:extLst>
          </p:nvPr>
        </p:nvGraphicFramePr>
        <p:xfrm>
          <a:off x="0" y="401056"/>
          <a:ext cx="12192000" cy="554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" y="566286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Los test estándar no demuestran la inteligencia, sino que indican más bien una parcialidad del propio test a favor de los conocimientos y de las habilidades para realizar pruebas de los varones blancos (</a:t>
            </a:r>
            <a:r>
              <a:rPr lang="es-MX" dirty="0" err="1"/>
              <a:t>Sadker</a:t>
            </a:r>
            <a:r>
              <a:rPr lang="es-MX" dirty="0"/>
              <a:t> y </a:t>
            </a:r>
            <a:r>
              <a:rPr lang="es-MX" dirty="0" err="1"/>
              <a:t>Sadker</a:t>
            </a:r>
            <a:r>
              <a:rPr lang="es-MX" dirty="0"/>
              <a:t>, 1994, p. 140), sin embargo siguen siendo la base para decidir la ubicación del alumno -no sólo en la universidad, sino a lo largo de la educación primaria y secundaria</a:t>
            </a:r>
          </a:p>
        </p:txBody>
      </p:sp>
    </p:spTree>
    <p:extLst>
      <p:ext uri="{BB962C8B-B14F-4D97-AF65-F5344CB8AC3E}">
        <p14:creationId xmlns:p14="http://schemas.microsoft.com/office/powerpoint/2010/main" val="49602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90001340"/>
              </p:ext>
            </p:extLst>
          </p:nvPr>
        </p:nvGraphicFramePr>
        <p:xfrm>
          <a:off x="625643" y="1251284"/>
          <a:ext cx="7587915" cy="524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288758" y="224591"/>
            <a:ext cx="11871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bajos y altos en las pruebas estandarizadas (test)</a:t>
            </a:r>
            <a:endParaRPr lang="es-MX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839200" y="2149642"/>
            <a:ext cx="29998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Todo esto contribuye a agravar las desventajas de los alumnos que se colocan en cualquier sitio que no sean los grupos para alumnos inteligentes.</a:t>
            </a:r>
          </a:p>
        </p:txBody>
      </p:sp>
    </p:spTree>
    <p:extLst>
      <p:ext uri="{BB962C8B-B14F-4D97-AF65-F5344CB8AC3E}">
        <p14:creationId xmlns:p14="http://schemas.microsoft.com/office/powerpoint/2010/main" val="429104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2213</Words>
  <Application>Microsoft Office PowerPoint</Application>
  <PresentationFormat>Panorámica</PresentationFormat>
  <Paragraphs>115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de Office</vt:lpstr>
      <vt:lpstr>“Escuelas, complicidad y fuentes de violencia”</vt:lpstr>
      <vt:lpstr>Presentación de PowerPoint</vt:lpstr>
      <vt:lpstr>Presentación de PowerPoint</vt:lpstr>
      <vt:lpstr>Presentación de PowerPoint</vt:lpstr>
      <vt:lpstr>LA COMPLICIDAD</vt:lpstr>
      <vt:lpstr>Presentación de PowerPoint</vt:lpstr>
      <vt:lpstr>Estandarización</vt:lpstr>
      <vt:lpstr>LA PARCIALIDAD CULTURAL</vt:lpstr>
      <vt:lpstr>Presentación de PowerPoint</vt:lpstr>
      <vt:lpstr>¿QUE ES LO NORMAL?</vt:lpstr>
      <vt:lpstr>Presentación de PowerPoint</vt:lpstr>
      <vt:lpstr>EL ABANDONO DE LO AFECTI VO</vt:lpstr>
      <vt:lpstr> UNA CUESTION DE OBEDIENCIA</vt:lpstr>
      <vt:lpstr>POR TU PROPIO BIEN: EL CASTI GO</vt:lpstr>
      <vt:lpstr>Presentación de PowerPoint</vt:lpstr>
      <vt:lpstr>Presentación de PowerPoint</vt:lpstr>
      <vt:lpstr>Presentación de PowerPoint</vt:lpstr>
      <vt:lpstr>REFLEXIONES SORE EL CASTIGO EN LA ESCUELA</vt:lpstr>
      <vt:lpstr>ELEMENTOS DEL CASTIGO</vt:lpstr>
      <vt:lpstr>LAS FUENTES DE LA VIOLENCI A</vt:lpstr>
      <vt:lpstr>LA DESHUMANIZACION</vt:lpstr>
      <vt:lpstr>Las autoridades educativas son responsables de los malos tratos infantiles en dos sentidos:</vt:lpstr>
      <vt:lpstr>Presentación de PowerPoint</vt:lpstr>
      <vt:lpstr>Presentación de PowerPoint</vt:lpstr>
      <vt:lpstr>LA JUSTICIA SISTEMICA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“Escuelas, complicidad y fuentes de violencia”</dc:title>
  <dc:creator>Usuario de Windows</dc:creator>
  <cp:lastModifiedBy>Usuario de Windows</cp:lastModifiedBy>
  <cp:revision>17</cp:revision>
  <dcterms:created xsi:type="dcterms:W3CDTF">2019-10-17T15:17:04Z</dcterms:created>
  <dcterms:modified xsi:type="dcterms:W3CDTF">2019-10-21T16:03:21Z</dcterms:modified>
</cp:coreProperties>
</file>