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"/>
  </p:notesMasterIdLst>
  <p:sldIdLst>
    <p:sldId id="268" r:id="rId2"/>
    <p:sldId id="269" r:id="rId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812" autoAdjust="0"/>
    <p:restoredTop sz="94660"/>
  </p:normalViewPr>
  <p:slideViewPr>
    <p:cSldViewPr>
      <p:cViewPr varScale="1">
        <p:scale>
          <a:sx n="52" d="100"/>
          <a:sy n="52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720"/>
    </p:cViewPr>
  </p:sorterViewPr>
  <p:notesViewPr>
    <p:cSldViewPr>
      <p:cViewPr varScale="1">
        <p:scale>
          <a:sx n="39" d="100"/>
          <a:sy n="39" d="100"/>
        </p:scale>
        <p:origin x="-219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4EC1F3-CA0A-43DB-9168-4D03088556FA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6B794C-0210-4D22-950A-3074533553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07D8-C22D-4927-A4A5-F23AE2DF7559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D63F-686B-4196-9436-13630A87C6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24C1-186E-4BC3-8568-47C66200E0FE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4E526-28A6-4AF8-B97A-5936A90FB1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F79D-0678-4FD6-97EA-6F5A87755F44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353F-605C-4D28-8EC6-98E3C99F99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6FAE-1EFB-4172-BA03-09DAE30849C0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02C4-38DC-4BF7-9AD0-DF28CC6DEC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27A1-8DC0-4CA7-968A-ABCC13AA4B1E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B4D4-2990-496B-BCA8-3730762528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BB91-938D-4893-8E94-28D9815B5031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8953-8293-427C-91EA-0C6124AF6D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2AB2-2658-4188-AD44-8AE07CB74260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1D71-EA55-4215-A2D7-AA1367056D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5F6E-CD1F-401F-9FF0-A4183EDB9FF9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B49B-2709-43CF-A7EB-5A48BB0C46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A28C-DF44-4BBA-844A-8A4B25639256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A04A-2F1C-4A78-9A34-CD88D2D11F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2E96-C7A6-4404-B52B-8ABC2DDBA94C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EBCE-6110-43D2-B9F0-0C200A0083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577B-AA74-43C2-8BA3-24F1A625DCD0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4BFD6-FF28-4781-8901-6F53185992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2AC45-42B7-40DB-B76B-75FBED7DFCC8}" type="datetimeFigureOut">
              <a:rPr lang="es-ES"/>
              <a:pPr>
                <a:defRPr/>
              </a:pPr>
              <a:t>27/08/2009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5C50F3-C43D-4A14-8E6A-5BBDCDBEE6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40" r:id="rId9"/>
    <p:sldLayoutId id="2147483831" r:id="rId10"/>
    <p:sldLayoutId id="21474838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071563"/>
            <a:ext cx="8429625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857250"/>
            <a:ext cx="8429625" cy="435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Constantia</vt:lpstr>
      <vt:lpstr>Arial</vt:lpstr>
      <vt:lpstr>Calibri</vt:lpstr>
      <vt:lpstr>Wingdings 2</vt:lpstr>
      <vt:lpstr>Flujo</vt:lpstr>
      <vt:lpstr>Flujo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Propósitos</dc:title>
  <dc:creator>Valued Acer Customer</dc:creator>
  <cp:lastModifiedBy>WinuE</cp:lastModifiedBy>
  <cp:revision>14</cp:revision>
  <dcterms:created xsi:type="dcterms:W3CDTF">2009-08-23T20:53:33Z</dcterms:created>
  <dcterms:modified xsi:type="dcterms:W3CDTF">2009-08-26T23:11:06Z</dcterms:modified>
</cp:coreProperties>
</file>