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66" r:id="rId2"/>
    <p:sldId id="277" r:id="rId3"/>
    <p:sldId id="279" r:id="rId4"/>
    <p:sldId id="280" r:id="rId5"/>
    <p:sldId id="281" r:id="rId6"/>
    <p:sldId id="282" r:id="rId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4" autoAdjust="0"/>
  </p:normalViewPr>
  <p:slideViewPr>
    <p:cSldViewPr>
      <p:cViewPr varScale="1">
        <p:scale>
          <a:sx n="76" d="100"/>
          <a:sy n="76" d="100"/>
        </p:scale>
        <p:origin x="-396" y="-84"/>
      </p:cViewPr>
      <p:guideLst>
        <p:guide orient="horz" pos="238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7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B8A4990-CE82-4635-8771-616CF0C77408}" type="datetimeFigureOut">
              <a:rPr lang="es-MX"/>
              <a:pPr>
                <a:defRPr/>
              </a:pPr>
              <a:t>17/09/2009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9050B5E-EE46-4D94-A06F-F84BC8A730D4}"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lang="es-ES" smtClean="0"/>
              <a:t>Haga clic para modificar el estilo de título del patrón</a:t>
            </a:r>
            <a:endParaRPr lang="en-US"/>
          </a:p>
        </p:txBody>
      </p:sp>
      <p:sp>
        <p:nvSpPr>
          <p:cNvPr id="27" name="26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fld id="{2A9027D0-DB24-492D-BA54-72CCED99344A}" type="datetimeFigureOut">
              <a:rPr lang="es-MX"/>
              <a:pPr>
                <a:defRPr/>
              </a:pPr>
              <a:t>17/09/2009</a:t>
            </a:fld>
            <a:endParaRPr lang="es-MX"/>
          </a:p>
        </p:txBody>
      </p:sp>
      <p:sp>
        <p:nvSpPr>
          <p:cNvPr id="5" name="18 Marcador de pie de página"/>
          <p:cNvSpPr>
            <a:spLocks noGrp="1"/>
          </p:cNvSpPr>
          <p:nvPr>
            <p:ph type="ftr" sz="quarter" idx="11"/>
          </p:nvPr>
        </p:nvSpPr>
        <p:spPr>
          <a:xfrm>
            <a:off x="3581400" y="76200"/>
            <a:ext cx="2895600" cy="288925"/>
          </a:xfrm>
        </p:spPr>
        <p:txBody>
          <a:bodyPr/>
          <a:lstStyle>
            <a:lvl1pPr>
              <a:defRPr/>
            </a:lvl1pPr>
          </a:lstStyle>
          <a:p>
            <a:pPr>
              <a:defRPr/>
            </a:pPr>
            <a:endParaRPr lang="es-MX"/>
          </a:p>
        </p:txBody>
      </p:sp>
      <p:sp>
        <p:nvSpPr>
          <p:cNvPr id="6" name="15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125BDFF2-AD62-4155-9344-2C5D35A52F15}"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lang="es-ES" smtClean="0"/>
              <a:t>Haga clic para modificar el estilo de título del patrón</a:t>
            </a:r>
            <a:endParaRPr lang="en-US"/>
          </a:p>
        </p:txBody>
      </p:sp>
      <p:sp>
        <p:nvSpPr>
          <p:cNvPr id="5" name="18 Marcador de fecha"/>
          <p:cNvSpPr>
            <a:spLocks noGrp="1"/>
          </p:cNvSpPr>
          <p:nvPr>
            <p:ph type="dt" sz="half" idx="10"/>
          </p:nvPr>
        </p:nvSpPr>
        <p:spPr/>
        <p:txBody>
          <a:bodyPr/>
          <a:lstStyle>
            <a:lvl1pPr>
              <a:defRPr/>
            </a:lvl1pPr>
          </a:lstStyle>
          <a:p>
            <a:pPr>
              <a:defRPr/>
            </a:pPr>
            <a:fld id="{9BEC95F3-C4D8-4962-A548-04B7C37A0A56}" type="datetimeFigureOut">
              <a:rPr lang="es-MX"/>
              <a:pPr>
                <a:defRPr/>
              </a:pPr>
              <a:t>17/09/2009</a:t>
            </a:fld>
            <a:endParaRPr lang="es-MX"/>
          </a:p>
        </p:txBody>
      </p:sp>
      <p:sp>
        <p:nvSpPr>
          <p:cNvPr id="7" name="10 Marcador de pie de página"/>
          <p:cNvSpPr>
            <a:spLocks noGrp="1"/>
          </p:cNvSpPr>
          <p:nvPr>
            <p:ph type="ftr" sz="quarter" idx="11"/>
          </p:nvPr>
        </p:nvSpPr>
        <p:spPr/>
        <p:txBody>
          <a:bodyPr/>
          <a:lstStyle>
            <a:lvl1pPr>
              <a:defRPr/>
            </a:lvl1pPr>
          </a:lstStyle>
          <a:p>
            <a:pPr>
              <a:defRPr/>
            </a:pPr>
            <a:endParaRPr lang="es-MX"/>
          </a:p>
        </p:txBody>
      </p:sp>
      <p:sp>
        <p:nvSpPr>
          <p:cNvPr id="9" name="15 Marcador de número de diapositiva"/>
          <p:cNvSpPr>
            <a:spLocks noGrp="1"/>
          </p:cNvSpPr>
          <p:nvPr>
            <p:ph type="sldNum" sz="quarter" idx="12"/>
          </p:nvPr>
        </p:nvSpPr>
        <p:spPr/>
        <p:txBody>
          <a:bodyPr/>
          <a:lstStyle>
            <a:lvl1pPr>
              <a:defRPr/>
            </a:lvl1pPr>
          </a:lstStyle>
          <a:p>
            <a:pPr>
              <a:defRPr/>
            </a:pPr>
            <a:fld id="{65672679-9ED9-49A3-86EC-783C759A11EE}"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0 Marcador de fecha"/>
          <p:cNvSpPr>
            <a:spLocks noGrp="1"/>
          </p:cNvSpPr>
          <p:nvPr>
            <p:ph type="dt" sz="half" idx="10"/>
          </p:nvPr>
        </p:nvSpPr>
        <p:spPr/>
        <p:txBody>
          <a:bodyPr/>
          <a:lstStyle>
            <a:lvl1pPr>
              <a:defRPr/>
            </a:lvl1pPr>
          </a:lstStyle>
          <a:p>
            <a:pPr>
              <a:defRPr/>
            </a:pPr>
            <a:fld id="{3FAA3188-4965-448D-BB74-E6AEEF3F059C}" type="datetimeFigureOut">
              <a:rPr lang="es-MX"/>
              <a:pPr>
                <a:defRPr/>
              </a:pPr>
              <a:t>17/09/2009</a:t>
            </a:fld>
            <a:endParaRPr lang="es-MX"/>
          </a:p>
        </p:txBody>
      </p:sp>
      <p:sp>
        <p:nvSpPr>
          <p:cNvPr id="6" name="27 Marcador de pie de página"/>
          <p:cNvSpPr>
            <a:spLocks noGrp="1"/>
          </p:cNvSpPr>
          <p:nvPr>
            <p:ph type="ftr" sz="quarter" idx="11"/>
          </p:nvPr>
        </p:nvSpPr>
        <p:spPr/>
        <p:txBody>
          <a:bodyPr/>
          <a:lstStyle>
            <a:lvl1pPr>
              <a:defRPr/>
            </a:lvl1pPr>
          </a:lstStyle>
          <a:p>
            <a:pPr>
              <a:defRPr/>
            </a:pPr>
            <a:endParaRPr lang="es-MX"/>
          </a:p>
        </p:txBody>
      </p:sp>
      <p:sp>
        <p:nvSpPr>
          <p:cNvPr id="7" name="4 Marcador de número de diapositiva"/>
          <p:cNvSpPr>
            <a:spLocks noGrp="1"/>
          </p:cNvSpPr>
          <p:nvPr>
            <p:ph type="sldNum" sz="quarter" idx="12"/>
          </p:nvPr>
        </p:nvSpPr>
        <p:spPr/>
        <p:txBody>
          <a:bodyPr/>
          <a:lstStyle>
            <a:lvl1pPr>
              <a:defRPr/>
            </a:lvl1pPr>
          </a:lstStyle>
          <a:p>
            <a:pPr>
              <a:defRPr/>
            </a:pPr>
            <a:fld id="{5E24318D-AEAA-41D1-9C83-D2C627F70191}"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28 Título"/>
          <p:cNvSpPr>
            <a:spLocks noGrp="1"/>
          </p:cNvSpPr>
          <p:nvPr>
            <p:ph type="title"/>
          </p:nvPr>
        </p:nvSpPr>
        <p:spPr>
          <a:xfrm>
            <a:off x="304800" y="5410200"/>
            <a:ext cx="8610600" cy="882650"/>
          </a:xfrm>
        </p:spPr>
        <p:txBody>
          <a:bodyPr/>
          <a:lstStyle>
            <a:lvl1pPr>
              <a:defRPr/>
            </a:lvl1pPr>
          </a:lstStyle>
          <a:p>
            <a:r>
              <a:rPr lang="es-ES" smtClean="0"/>
              <a:t>Haga clic para modificar el estilo de título del patrón</a:t>
            </a:r>
            <a:endParaRPr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9 Marcador de fecha"/>
          <p:cNvSpPr>
            <a:spLocks noGrp="1"/>
          </p:cNvSpPr>
          <p:nvPr>
            <p:ph type="dt" sz="half" idx="10"/>
          </p:nvPr>
        </p:nvSpPr>
        <p:spPr/>
        <p:txBody>
          <a:bodyPr/>
          <a:lstStyle>
            <a:lvl1pPr>
              <a:defRPr/>
            </a:lvl1pPr>
          </a:lstStyle>
          <a:p>
            <a:pPr>
              <a:defRPr/>
            </a:pPr>
            <a:fld id="{51EEDB55-86DE-440B-8842-CAF591B0ACED}" type="datetimeFigureOut">
              <a:rPr lang="es-MX"/>
              <a:pPr>
                <a:defRPr/>
              </a:pPr>
              <a:t>17/09/2009</a:t>
            </a:fld>
            <a:endParaRPr lang="es-MX"/>
          </a:p>
        </p:txBody>
      </p:sp>
      <p:sp>
        <p:nvSpPr>
          <p:cNvPr id="9" name="5 Marcador de pie de página"/>
          <p:cNvSpPr>
            <a:spLocks noGrp="1"/>
          </p:cNvSpPr>
          <p:nvPr>
            <p:ph type="ftr" sz="quarter" idx="11"/>
          </p:nvPr>
        </p:nvSpPr>
        <p:spPr/>
        <p:txBody>
          <a:bodyPr/>
          <a:lstStyle>
            <a:lvl1pPr>
              <a:defRPr/>
            </a:lvl1pPr>
          </a:lstStyle>
          <a:p>
            <a:pPr>
              <a:defRPr/>
            </a:pPr>
            <a:endParaRPr lang="es-MX"/>
          </a:p>
        </p:txBody>
      </p:sp>
      <p:sp>
        <p:nvSpPr>
          <p:cNvPr id="10" name="6 Marcador de número de diapositiva"/>
          <p:cNvSpPr>
            <a:spLocks noGrp="1"/>
          </p:cNvSpPr>
          <p:nvPr>
            <p:ph type="sldNum" sz="quarter" idx="12"/>
          </p:nvPr>
        </p:nvSpPr>
        <p:spPr>
          <a:xfrm>
            <a:off x="8229600" y="6477000"/>
            <a:ext cx="762000" cy="247650"/>
          </a:xfrm>
        </p:spPr>
        <p:txBody>
          <a:bodyPr/>
          <a:lstStyle>
            <a:lvl1pPr>
              <a:defRPr/>
            </a:lvl1pPr>
          </a:lstStyle>
          <a:p>
            <a:pPr>
              <a:defRPr/>
            </a:pPr>
            <a:fld id="{832249F8-EE58-4974-8F15-E22B98074A72}"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3" name="10 Marcador de fecha"/>
          <p:cNvSpPr>
            <a:spLocks noGrp="1"/>
          </p:cNvSpPr>
          <p:nvPr>
            <p:ph type="dt" sz="half" idx="10"/>
          </p:nvPr>
        </p:nvSpPr>
        <p:spPr/>
        <p:txBody>
          <a:bodyPr/>
          <a:lstStyle>
            <a:lvl1pPr>
              <a:defRPr/>
            </a:lvl1pPr>
          </a:lstStyle>
          <a:p>
            <a:pPr>
              <a:defRPr/>
            </a:pPr>
            <a:fld id="{1ABD613A-7DDF-4D1A-A731-8101819D092D}" type="datetimeFigureOut">
              <a:rPr lang="es-MX"/>
              <a:pPr>
                <a:defRPr/>
              </a:pPr>
              <a:t>17/09/2009</a:t>
            </a:fld>
            <a:endParaRPr lang="es-MX"/>
          </a:p>
        </p:txBody>
      </p:sp>
      <p:sp>
        <p:nvSpPr>
          <p:cNvPr id="4" name="27 Marcador de pie de página"/>
          <p:cNvSpPr>
            <a:spLocks noGrp="1"/>
          </p:cNvSpPr>
          <p:nvPr>
            <p:ph type="ftr" sz="quarter" idx="11"/>
          </p:nvPr>
        </p:nvSpPr>
        <p:spPr/>
        <p:txBody>
          <a:bodyPr/>
          <a:lstStyle>
            <a:lvl1pPr>
              <a:defRPr/>
            </a:lvl1pPr>
          </a:lstStyle>
          <a:p>
            <a:pPr>
              <a:defRPr/>
            </a:pPr>
            <a:endParaRPr lang="es-MX"/>
          </a:p>
        </p:txBody>
      </p:sp>
      <p:sp>
        <p:nvSpPr>
          <p:cNvPr id="5" name="4 Marcador de número de diapositiva"/>
          <p:cNvSpPr>
            <a:spLocks noGrp="1"/>
          </p:cNvSpPr>
          <p:nvPr>
            <p:ph type="sldNum" sz="quarter" idx="12"/>
          </p:nvPr>
        </p:nvSpPr>
        <p:spPr/>
        <p:txBody>
          <a:bodyPr/>
          <a:lstStyle>
            <a:lvl1pPr>
              <a:defRPr/>
            </a:lvl1pPr>
          </a:lstStyle>
          <a:p>
            <a:pPr>
              <a:defRPr/>
            </a:pPr>
            <a:fld id="{DB696A71-9BCA-4094-A3D0-54BDA09734BB}"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Título"/>
          <p:cNvSpPr>
            <a:spLocks noGrp="1"/>
          </p:cNvSpPr>
          <p:nvPr>
            <p:ph type="title"/>
          </p:nvPr>
        </p:nvSpPr>
        <p:spPr>
          <a:xfrm>
            <a:off x="457200" y="5486400"/>
            <a:ext cx="8458200" cy="520700"/>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24 Marcador de fecha"/>
          <p:cNvSpPr>
            <a:spLocks noGrp="1"/>
          </p:cNvSpPr>
          <p:nvPr>
            <p:ph type="dt" sz="half" idx="10"/>
          </p:nvPr>
        </p:nvSpPr>
        <p:spPr/>
        <p:txBody>
          <a:bodyPr/>
          <a:lstStyle>
            <a:lvl1pPr>
              <a:defRPr/>
            </a:lvl1pPr>
          </a:lstStyle>
          <a:p>
            <a:pPr>
              <a:defRPr/>
            </a:pPr>
            <a:fld id="{1DD0E8B0-322C-40FC-8E9C-203DFDD97074}" type="datetimeFigureOut">
              <a:rPr lang="es-MX"/>
              <a:pPr>
                <a:defRPr/>
              </a:pPr>
              <a:t>17/09/2009</a:t>
            </a:fld>
            <a:endParaRPr lang="es-MX"/>
          </a:p>
        </p:txBody>
      </p:sp>
      <p:sp>
        <p:nvSpPr>
          <p:cNvPr id="7" name="28 Marcador de pie de página"/>
          <p:cNvSpPr>
            <a:spLocks noGrp="1"/>
          </p:cNvSpPr>
          <p:nvPr>
            <p:ph type="ftr" sz="quarter" idx="11"/>
          </p:nvPr>
        </p:nvSpPr>
        <p:spPr/>
        <p:txBody>
          <a:bodyPr/>
          <a:lstStyle>
            <a:lvl1pPr>
              <a:defRPr/>
            </a:lvl1pPr>
          </a:lstStyle>
          <a:p>
            <a:pPr>
              <a:defRPr/>
            </a:pPr>
            <a:endParaRPr lang="es-MX"/>
          </a:p>
        </p:txBody>
      </p:sp>
      <p:sp>
        <p:nvSpPr>
          <p:cNvPr id="8" name="6 Marcador de número de diapositiva"/>
          <p:cNvSpPr>
            <a:spLocks noGrp="1"/>
          </p:cNvSpPr>
          <p:nvPr>
            <p:ph type="sldNum" sz="quarter" idx="12"/>
          </p:nvPr>
        </p:nvSpPr>
        <p:spPr/>
        <p:txBody>
          <a:bodyPr/>
          <a:lstStyle>
            <a:lvl1pPr>
              <a:defRPr/>
            </a:lvl1pPr>
          </a:lstStyle>
          <a:p>
            <a:pPr>
              <a:defRPr/>
            </a:pPr>
            <a:fld id="{7A9C149B-2860-492B-A994-DCA35EEA4A93}"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17" name="16 Título"/>
          <p:cNvSpPr>
            <a:spLocks noGrp="1"/>
          </p:cNvSpPr>
          <p:nvPr>
            <p:ph type="title"/>
          </p:nvPr>
        </p:nvSpPr>
        <p:spPr>
          <a:xfrm>
            <a:off x="381000" y="4993760"/>
            <a:ext cx="5867400" cy="522288"/>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6 Marcador de fecha"/>
          <p:cNvSpPr>
            <a:spLocks noGrp="1"/>
          </p:cNvSpPr>
          <p:nvPr>
            <p:ph type="dt" sz="half" idx="10"/>
          </p:nvPr>
        </p:nvSpPr>
        <p:spPr/>
        <p:txBody>
          <a:bodyPr/>
          <a:lstStyle>
            <a:lvl1pPr>
              <a:defRPr/>
            </a:lvl1pPr>
          </a:lstStyle>
          <a:p>
            <a:pPr>
              <a:defRPr/>
            </a:pPr>
            <a:fld id="{F738A8BF-9892-4EF2-9544-A7AD21082362}" type="datetimeFigureOut">
              <a:rPr lang="es-MX"/>
              <a:pPr>
                <a:defRPr/>
              </a:pPr>
              <a:t>17/09/2009</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30 Marcador de número de diapositiva"/>
          <p:cNvSpPr>
            <a:spLocks noGrp="1"/>
          </p:cNvSpPr>
          <p:nvPr>
            <p:ph type="sldNum" sz="quarter" idx="12"/>
          </p:nvPr>
        </p:nvSpPr>
        <p:spPr/>
        <p:txBody>
          <a:bodyPr/>
          <a:lstStyle>
            <a:lvl1pPr>
              <a:defRPr/>
            </a:lvl1pPr>
          </a:lstStyle>
          <a:p>
            <a:pPr>
              <a:defRPr/>
            </a:pPr>
            <a:fld id="{F03A1B7C-B1A8-4C7A-AB28-0C4C3794BC54}"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0 Marcador de fecha"/>
          <p:cNvSpPr>
            <a:spLocks noGrp="1"/>
          </p:cNvSpPr>
          <p:nvPr>
            <p:ph type="dt" sz="half" idx="10"/>
          </p:nvPr>
        </p:nvSpPr>
        <p:spPr/>
        <p:txBody>
          <a:bodyPr/>
          <a:lstStyle>
            <a:lvl1pPr>
              <a:defRPr/>
            </a:lvl1pPr>
          </a:lstStyle>
          <a:p>
            <a:pPr>
              <a:defRPr/>
            </a:pPr>
            <a:fld id="{B3CEF94F-0756-46B8-AEA9-F17F116B6D51}" type="datetimeFigureOut">
              <a:rPr lang="es-MX"/>
              <a:pPr>
                <a:defRPr/>
              </a:pPr>
              <a:t>17/09/2009</a:t>
            </a:fld>
            <a:endParaRPr lang="es-MX"/>
          </a:p>
        </p:txBody>
      </p:sp>
      <p:sp>
        <p:nvSpPr>
          <p:cNvPr id="5" name="27 Marcador de pie de página"/>
          <p:cNvSpPr>
            <a:spLocks noGrp="1"/>
          </p:cNvSpPr>
          <p:nvPr>
            <p:ph type="ftr" sz="quarter" idx="11"/>
          </p:nvPr>
        </p:nvSpPr>
        <p:spPr/>
        <p:txBody>
          <a:bodyPr/>
          <a:lstStyle>
            <a:lvl1pPr>
              <a:defRPr/>
            </a:lvl1pPr>
          </a:lstStyle>
          <a:p>
            <a:pPr>
              <a:defRPr/>
            </a:pPr>
            <a:endParaRPr lang="es-MX"/>
          </a:p>
        </p:txBody>
      </p:sp>
      <p:sp>
        <p:nvSpPr>
          <p:cNvPr id="6" name="4 Marcador de número de diapositiva"/>
          <p:cNvSpPr>
            <a:spLocks noGrp="1"/>
          </p:cNvSpPr>
          <p:nvPr>
            <p:ph type="sldNum" sz="quarter" idx="12"/>
          </p:nvPr>
        </p:nvSpPr>
        <p:spPr/>
        <p:txBody>
          <a:bodyPr/>
          <a:lstStyle>
            <a:lvl1pPr>
              <a:defRPr/>
            </a:lvl1pPr>
          </a:lstStyle>
          <a:p>
            <a:pPr>
              <a:defRPr/>
            </a:pPr>
            <a:fld id="{0C36F570-BBE7-4DC0-8CF9-D06EFD52A67D}"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C672809D-6B96-4E21-A0CD-D4B0FC5A120B}" type="datetimeFigureOut">
              <a:rPr lang="es-MX"/>
              <a:pPr>
                <a:defRPr/>
              </a:pPr>
              <a:t>17/09/2009</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77CBCBFF-A495-4F15-9EFA-409ED58F2A5C}"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7 Marcador de texto"/>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0BBF0A37-D80A-43F8-B965-E859E7189AFF}" type="datetimeFigureOut">
              <a:rPr lang="es-MX"/>
              <a:pPr>
                <a:defRPr/>
              </a:pPr>
              <a:t>17/09/2009</a:t>
            </a:fld>
            <a:endParaRPr lang="es-MX"/>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s-MX"/>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E81E0892-BE1A-47AF-8C4B-9FFCCF6D559F}" type="slidenum">
              <a:rPr lang="es-MX"/>
              <a:pPr>
                <a:defRPr/>
              </a:pPr>
              <a:t>‹Nº›</a:t>
            </a:fld>
            <a:endParaRPr lang="es-MX"/>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lang="es-ES" smtClean="0"/>
              <a:t>Haga clic para modificar el estilo de título del patrón</a:t>
            </a:r>
            <a:endParaRPr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3" r:id="rId3"/>
    <p:sldLayoutId id="2147483686" r:id="rId4"/>
    <p:sldLayoutId id="2147483682" r:id="rId5"/>
    <p:sldLayoutId id="2147483687" r:id="rId6"/>
    <p:sldLayoutId id="2147483688" r:id="rId7"/>
    <p:sldLayoutId id="2147483681" r:id="rId8"/>
    <p:sldLayoutId id="2147483689" r:id="rId9"/>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aulaclic.es/power2007/epp_7_2_1.htm" TargetMode="External"/><Relationship Id="rId3" Type="http://schemas.openxmlformats.org/officeDocument/2006/relationships/hyperlink" Target="http://www.aulaclic.es/power2007/epp_5_2_1.htm" TargetMode="External"/><Relationship Id="rId7" Type="http://schemas.openxmlformats.org/officeDocument/2006/relationships/hyperlink" Target="http://www.aulaclic.es/power2007/epp_7_1_2.htm" TargetMode="External"/><Relationship Id="rId2" Type="http://schemas.openxmlformats.org/officeDocument/2006/relationships/hyperlink" Target="http://www.aulaclic.es/power2007/epp_5_1_1.htm" TargetMode="External"/><Relationship Id="rId1" Type="http://schemas.openxmlformats.org/officeDocument/2006/relationships/slideLayout" Target="../slideLayouts/slideLayout1.xml"/><Relationship Id="rId6" Type="http://schemas.openxmlformats.org/officeDocument/2006/relationships/hyperlink" Target="http://www.aulaclic.es/power2007/epp_6_3_2.htm" TargetMode="External"/><Relationship Id="rId5" Type="http://schemas.openxmlformats.org/officeDocument/2006/relationships/hyperlink" Target="http://www.aulaclic.es/power2007/epp_6_3_1.htm" TargetMode="External"/><Relationship Id="rId4" Type="http://schemas.openxmlformats.org/officeDocument/2006/relationships/hyperlink" Target="http://www.aulaclic.es/power2007/epp_6_1_1.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3708400" y="404813"/>
            <a:ext cx="2127250" cy="366712"/>
          </a:xfrm>
          <a:prstGeom prst="rect">
            <a:avLst/>
          </a:prstGeom>
          <a:noFill/>
          <a:ln w="9525">
            <a:noFill/>
            <a:miter lim="800000"/>
            <a:headEnd/>
            <a:tailEnd/>
          </a:ln>
          <a:effectLst/>
        </p:spPr>
        <p:txBody>
          <a:bodyPr wrap="none">
            <a:spAutoFit/>
          </a:bodyPr>
          <a:lstStyle/>
          <a:p>
            <a:r>
              <a:rPr lang="es-ES"/>
              <a:t>TIPOS DE VISTAS</a:t>
            </a:r>
          </a:p>
        </p:txBody>
      </p:sp>
      <p:sp>
        <p:nvSpPr>
          <p:cNvPr id="14340" name="Text Box 4"/>
          <p:cNvSpPr txBox="1">
            <a:spLocks noChangeArrowheads="1"/>
          </p:cNvSpPr>
          <p:nvPr/>
        </p:nvSpPr>
        <p:spPr bwMode="auto">
          <a:xfrm>
            <a:off x="611188" y="1125538"/>
            <a:ext cx="7920037" cy="1190625"/>
          </a:xfrm>
          <a:prstGeom prst="rect">
            <a:avLst/>
          </a:prstGeom>
          <a:noFill/>
          <a:ln w="9525">
            <a:noFill/>
            <a:miter lim="800000"/>
            <a:headEnd/>
            <a:tailEnd/>
          </a:ln>
          <a:effectLst/>
        </p:spPr>
        <p:txBody>
          <a:bodyPr>
            <a:spAutoFit/>
          </a:bodyPr>
          <a:lstStyle/>
          <a:p>
            <a:pPr>
              <a:spcBef>
                <a:spcPct val="50000"/>
              </a:spcBef>
            </a:pPr>
            <a:r>
              <a:rPr lang="es-ES"/>
              <a:t>El saber manejar los tipos de vistas es muy importante ya que nos va a permitir tener tanto una visión particular de cada diapositiva como una visión global de todas las diapositivas, incluso nos permitirá reproducir la presentación para ver cómo queda al final. </a:t>
            </a:r>
          </a:p>
        </p:txBody>
      </p:sp>
      <p:sp>
        <p:nvSpPr>
          <p:cNvPr id="14341" name="Text Box 5"/>
          <p:cNvSpPr txBox="1">
            <a:spLocks noChangeArrowheads="1"/>
          </p:cNvSpPr>
          <p:nvPr/>
        </p:nvSpPr>
        <p:spPr bwMode="auto">
          <a:xfrm>
            <a:off x="684213" y="2565400"/>
            <a:ext cx="7345362" cy="641350"/>
          </a:xfrm>
          <a:prstGeom prst="rect">
            <a:avLst/>
          </a:prstGeom>
          <a:noFill/>
          <a:ln w="9525">
            <a:noFill/>
            <a:miter lim="800000"/>
            <a:headEnd/>
            <a:tailEnd/>
          </a:ln>
          <a:effectLst/>
        </p:spPr>
        <p:txBody>
          <a:bodyPr>
            <a:spAutoFit/>
          </a:bodyPr>
          <a:lstStyle/>
          <a:p>
            <a:pPr>
              <a:spcBef>
                <a:spcPct val="50000"/>
              </a:spcBef>
            </a:pPr>
            <a:r>
              <a:rPr lang="es-ES"/>
              <a:t>Vista Normal : es la que se utiliza para trabajar habitualmente, con ella podemos ver, diseñar y modificar la diapositiva que seleccionamos. </a:t>
            </a:r>
          </a:p>
        </p:txBody>
      </p:sp>
      <p:sp>
        <p:nvSpPr>
          <p:cNvPr id="14342" name="Rectangle 6"/>
          <p:cNvSpPr>
            <a:spLocks noChangeArrowheads="1"/>
          </p:cNvSpPr>
          <p:nvPr/>
        </p:nvSpPr>
        <p:spPr bwMode="auto">
          <a:xfrm>
            <a:off x="755650" y="3357563"/>
            <a:ext cx="7561263" cy="1190625"/>
          </a:xfrm>
          <a:prstGeom prst="rect">
            <a:avLst/>
          </a:prstGeom>
          <a:noFill/>
          <a:ln w="9525">
            <a:noFill/>
            <a:miter lim="800000"/>
            <a:headEnd/>
            <a:tailEnd/>
          </a:ln>
          <a:effectLst/>
        </p:spPr>
        <p:txBody>
          <a:bodyPr anchor="ctr">
            <a:spAutoFit/>
          </a:bodyPr>
          <a:lstStyle/>
          <a:p>
            <a:r>
              <a:rPr lang="es-MX"/>
              <a:t>Vista Clasificador de diapositivas: </a:t>
            </a:r>
            <a:r>
              <a:rPr lang="es-ES"/>
              <a:t>tenemos una visión más global de la presentación, nos permite localizar una diapositiva más rápidamente y es muy útil para mover, copiar o eliminar las diapositivas, para organizar las diapositivas. </a:t>
            </a:r>
            <a:endParaRPr lang="es-MX"/>
          </a:p>
        </p:txBody>
      </p:sp>
      <p:sp>
        <p:nvSpPr>
          <p:cNvPr id="14343" name="Rectangle 7"/>
          <p:cNvSpPr>
            <a:spLocks noChangeArrowheads="1"/>
          </p:cNvSpPr>
          <p:nvPr/>
        </p:nvSpPr>
        <p:spPr bwMode="auto">
          <a:xfrm>
            <a:off x="827088" y="4614863"/>
            <a:ext cx="7343775" cy="1190625"/>
          </a:xfrm>
          <a:prstGeom prst="rect">
            <a:avLst/>
          </a:prstGeom>
          <a:noFill/>
          <a:ln w="9525">
            <a:noFill/>
            <a:miter lim="800000"/>
            <a:headEnd/>
            <a:tailEnd/>
          </a:ln>
          <a:effectLst/>
        </p:spPr>
        <p:txBody>
          <a:bodyPr anchor="ctr">
            <a:spAutoFit/>
          </a:bodyPr>
          <a:lstStyle/>
          <a:p>
            <a:r>
              <a:rPr lang="es-MX"/>
              <a:t>Vista Presentación con diapositivas : </a:t>
            </a:r>
            <a:r>
              <a:rPr lang="es-ES"/>
              <a:t>reproduce la presentación a partir de la diapositiva seleccionada, con este tipo de vista podemos apreciar los efectos animados que hayamos podido insertar en las distintas diapositivas que forman la presentación. </a:t>
            </a:r>
            <a:endParaRPr lang="es-MX"/>
          </a:p>
        </p:txBody>
      </p:sp>
      <p:sp>
        <p:nvSpPr>
          <p:cNvPr id="14344" name="Rectangle 8"/>
          <p:cNvSpPr>
            <a:spLocks noChangeArrowheads="1"/>
          </p:cNvSpPr>
          <p:nvPr/>
        </p:nvSpPr>
        <p:spPr bwMode="auto">
          <a:xfrm>
            <a:off x="900113" y="5956300"/>
            <a:ext cx="7056437" cy="641350"/>
          </a:xfrm>
          <a:prstGeom prst="rect">
            <a:avLst/>
          </a:prstGeom>
          <a:noFill/>
          <a:ln w="9525">
            <a:noFill/>
            <a:miter lim="800000"/>
            <a:headEnd/>
            <a:tailEnd/>
          </a:ln>
          <a:effectLst/>
        </p:spPr>
        <p:txBody>
          <a:bodyPr anchor="ctr">
            <a:spAutoFit/>
          </a:bodyPr>
          <a:lstStyle/>
          <a:p>
            <a:r>
              <a:rPr lang="es-MX"/>
              <a:t>Zoom : </a:t>
            </a:r>
            <a:r>
              <a:rPr lang="es-ES"/>
              <a:t>permite acercar o alejar las diapositivas en la vista en la que nos encontremos. </a:t>
            </a:r>
            <a:endParaRPr lang="es-MX"/>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987675" y="404813"/>
            <a:ext cx="3600450" cy="366712"/>
          </a:xfrm>
          <a:prstGeom prst="rect">
            <a:avLst/>
          </a:prstGeom>
          <a:noFill/>
          <a:ln w="9525">
            <a:noFill/>
            <a:miter lim="800000"/>
            <a:headEnd/>
            <a:tailEnd/>
          </a:ln>
          <a:effectLst/>
        </p:spPr>
        <p:txBody>
          <a:bodyPr wrap="none">
            <a:spAutoFit/>
          </a:bodyPr>
          <a:lstStyle/>
          <a:p>
            <a:r>
              <a:rPr lang="es-ES"/>
              <a:t>TRABAJAR CON DIAPOSITIVAS</a:t>
            </a:r>
          </a:p>
        </p:txBody>
      </p:sp>
      <p:sp>
        <p:nvSpPr>
          <p:cNvPr id="44035" name="Text Box 3"/>
          <p:cNvSpPr txBox="1">
            <a:spLocks noChangeArrowheads="1"/>
          </p:cNvSpPr>
          <p:nvPr/>
        </p:nvSpPr>
        <p:spPr bwMode="auto">
          <a:xfrm>
            <a:off x="611188" y="1125538"/>
            <a:ext cx="7920037" cy="915987"/>
          </a:xfrm>
          <a:prstGeom prst="rect">
            <a:avLst/>
          </a:prstGeom>
          <a:noFill/>
          <a:ln w="9525">
            <a:noFill/>
            <a:miter lim="800000"/>
            <a:headEnd/>
            <a:tailEnd/>
          </a:ln>
          <a:effectLst/>
        </p:spPr>
        <p:txBody>
          <a:bodyPr>
            <a:spAutoFit/>
          </a:bodyPr>
          <a:lstStyle/>
          <a:p>
            <a:r>
              <a:rPr lang="es-ES"/>
              <a:t>Insertar una nueva diapositiva : Pulsa en el botón Nueva diapositiva que se encuentra en la pestaña Inicio.</a:t>
            </a:r>
          </a:p>
          <a:p>
            <a:r>
              <a:rPr lang="es-ES"/>
              <a:t>Utiliza las teclas Ctrl + M para duplicar la diapositiva seleccionada.</a:t>
            </a:r>
          </a:p>
        </p:txBody>
      </p:sp>
      <p:sp>
        <p:nvSpPr>
          <p:cNvPr id="44036" name="Text Box 4"/>
          <p:cNvSpPr txBox="1">
            <a:spLocks noChangeArrowheads="1"/>
          </p:cNvSpPr>
          <p:nvPr/>
        </p:nvSpPr>
        <p:spPr bwMode="auto">
          <a:xfrm>
            <a:off x="684213" y="2205038"/>
            <a:ext cx="7345362" cy="2016125"/>
          </a:xfrm>
          <a:prstGeom prst="rect">
            <a:avLst/>
          </a:prstGeom>
          <a:noFill/>
          <a:ln w="9525">
            <a:noFill/>
            <a:miter lim="800000"/>
            <a:headEnd/>
            <a:tailEnd/>
          </a:ln>
          <a:effectLst/>
        </p:spPr>
        <p:txBody>
          <a:bodyPr>
            <a:spAutoFit/>
          </a:bodyPr>
          <a:lstStyle/>
          <a:p>
            <a:pPr>
              <a:spcBef>
                <a:spcPct val="50000"/>
              </a:spcBef>
            </a:pPr>
            <a:r>
              <a:rPr lang="es-ES"/>
              <a:t>Copiar una diapositiva : Selecciona la diapositiva que quieres copiar y pulsa en el botón   COPIAR que se encuentra en la pestaña Inicio.</a:t>
            </a:r>
          </a:p>
          <a:p>
            <a:pPr>
              <a:spcBef>
                <a:spcPct val="50000"/>
              </a:spcBef>
            </a:pPr>
            <a:r>
              <a:rPr lang="es-ES"/>
              <a:t>Utilizar el menú contextual, haz clic sobre la diapositiva que quieres copiar con el botón derecho, y selecciona la opción copiar.</a:t>
            </a:r>
          </a:p>
          <a:p>
            <a:pPr>
              <a:spcBef>
                <a:spcPct val="50000"/>
              </a:spcBef>
            </a:pPr>
            <a:r>
              <a:rPr lang="es-ES"/>
              <a:t>A través de las teclas, utiliza las teclas CTRL + C (copiar) y CTRL + V (pegar) </a:t>
            </a:r>
          </a:p>
        </p:txBody>
      </p:sp>
      <p:sp>
        <p:nvSpPr>
          <p:cNvPr id="44038" name="Rectangle 6"/>
          <p:cNvSpPr>
            <a:spLocks noChangeArrowheads="1"/>
          </p:cNvSpPr>
          <p:nvPr/>
        </p:nvSpPr>
        <p:spPr bwMode="auto">
          <a:xfrm>
            <a:off x="611188" y="4243388"/>
            <a:ext cx="7343775" cy="2563812"/>
          </a:xfrm>
          <a:prstGeom prst="rect">
            <a:avLst/>
          </a:prstGeom>
          <a:noFill/>
          <a:ln w="9525">
            <a:noFill/>
            <a:miter lim="800000"/>
            <a:headEnd/>
            <a:tailEnd/>
          </a:ln>
          <a:effectLst/>
        </p:spPr>
        <p:txBody>
          <a:bodyPr anchor="ctr">
            <a:spAutoFit/>
          </a:bodyPr>
          <a:lstStyle/>
          <a:p>
            <a:r>
              <a:rPr lang="es-ES"/>
              <a:t>Duplicar una diapositiva: Otra forma de copiar una diapositiva es duplicándola, la diferencia es que duplicar sirve para copiar una diapositiva en la misma presentación mientras que con copiar puedes copiar la diapositiva en otra presentación.  </a:t>
            </a:r>
          </a:p>
          <a:p>
            <a:endParaRPr lang="es-ES"/>
          </a:p>
          <a:p>
            <a:r>
              <a:rPr lang="es-ES"/>
              <a:t>Hazlo desde la banda de opciones desplegando el menú Nueva diapositiva y seleccionando la opción Duplicar diapositivas seleccionadas. </a:t>
            </a:r>
          </a:p>
          <a:p>
            <a:r>
              <a:rPr lang="es-ES"/>
              <a:t>O bien utilizando la combinación de teclas Ctrl + Alt + D </a:t>
            </a:r>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2987675" y="404813"/>
            <a:ext cx="3600450" cy="366712"/>
          </a:xfrm>
          <a:prstGeom prst="rect">
            <a:avLst/>
          </a:prstGeom>
          <a:noFill/>
          <a:ln w="9525">
            <a:noFill/>
            <a:miter lim="800000"/>
            <a:headEnd/>
            <a:tailEnd/>
          </a:ln>
          <a:effectLst/>
        </p:spPr>
        <p:txBody>
          <a:bodyPr wrap="none">
            <a:spAutoFit/>
          </a:bodyPr>
          <a:lstStyle/>
          <a:p>
            <a:r>
              <a:rPr lang="es-ES"/>
              <a:t>TRABAJAR CON DIAPOSITIVAS</a:t>
            </a:r>
          </a:p>
        </p:txBody>
      </p:sp>
      <p:sp>
        <p:nvSpPr>
          <p:cNvPr id="47107" name="Text Box 3"/>
          <p:cNvSpPr txBox="1">
            <a:spLocks noChangeArrowheads="1"/>
          </p:cNvSpPr>
          <p:nvPr/>
        </p:nvSpPr>
        <p:spPr bwMode="auto">
          <a:xfrm>
            <a:off x="611188" y="1125538"/>
            <a:ext cx="7920037" cy="2838450"/>
          </a:xfrm>
          <a:prstGeom prst="rect">
            <a:avLst/>
          </a:prstGeom>
          <a:noFill/>
          <a:ln w="9525">
            <a:noFill/>
            <a:miter lim="800000"/>
            <a:headEnd/>
            <a:tailEnd/>
          </a:ln>
          <a:effectLst/>
        </p:spPr>
        <p:txBody>
          <a:bodyPr>
            <a:spAutoFit/>
          </a:bodyPr>
          <a:lstStyle/>
          <a:p>
            <a:r>
              <a:rPr lang="es-ES"/>
              <a:t>Mover diapositivas</a:t>
            </a:r>
          </a:p>
          <a:p>
            <a:r>
              <a:rPr lang="es-ES"/>
              <a:t>Mover arrastrando: seleccionar la diapositiva que quieras mover y sin soltar el botón izquierdo del ratón arrástrala hasta la posición donde quieres situarla (lo mismo en en el área de esquema). </a:t>
            </a:r>
          </a:p>
          <a:p>
            <a:r>
              <a:rPr lang="es-MX"/>
              <a:t>Otras formas de mover </a:t>
            </a:r>
          </a:p>
          <a:p>
            <a:r>
              <a:rPr lang="es-ES"/>
              <a:t>Otra forma de mover una diapositiva es cortándola y después pegándola en el lugar adecuado, de esta forma puedo mover una diapositiva de una presentación a otra, utilizando el botón  cortar de la pestaña Inicio, utilizando el menú contextual, o las teclas Ctrl + X </a:t>
            </a:r>
          </a:p>
          <a:p>
            <a:endParaRPr lang="es-ES"/>
          </a:p>
        </p:txBody>
      </p:sp>
      <p:sp>
        <p:nvSpPr>
          <p:cNvPr id="47109" name="Rectangle 5"/>
          <p:cNvSpPr>
            <a:spLocks noChangeArrowheads="1"/>
          </p:cNvSpPr>
          <p:nvPr/>
        </p:nvSpPr>
        <p:spPr bwMode="auto">
          <a:xfrm>
            <a:off x="611188" y="3716338"/>
            <a:ext cx="8135937" cy="3113087"/>
          </a:xfrm>
          <a:prstGeom prst="rect">
            <a:avLst/>
          </a:prstGeom>
          <a:noFill/>
          <a:ln w="9525">
            <a:noFill/>
            <a:miter lim="800000"/>
            <a:headEnd/>
            <a:tailEnd/>
          </a:ln>
          <a:effectLst/>
        </p:spPr>
        <p:txBody>
          <a:bodyPr anchor="ctr">
            <a:spAutoFit/>
          </a:bodyPr>
          <a:lstStyle/>
          <a:p>
            <a:r>
              <a:rPr lang="es-ES"/>
              <a:t>Eliminar diapositivas </a:t>
            </a:r>
          </a:p>
          <a:p>
            <a:r>
              <a:rPr lang="es-ES"/>
              <a:t>Selecciona las diapositivas a eliminar, si están consecutivas puedes seleccionarlas manteniendo pulsada la tecla SHIFT y seleccionando la última diapositiva, en cambio si no están unas al lado de otras mantén pulsada la tecla CTRL para seleccionarlas.</a:t>
            </a:r>
          </a:p>
          <a:p>
            <a:r>
              <a:rPr lang="es-ES"/>
              <a:t>Una vez seleccionadas puedes eliminarlas de varias formas, elige la que más cómoda te resulte:  </a:t>
            </a:r>
          </a:p>
          <a:p>
            <a:r>
              <a:rPr lang="es-ES"/>
              <a:t> Desde la pestaña Inicio y seleccionando la opción Eliminar.</a:t>
            </a:r>
          </a:p>
          <a:p>
            <a:r>
              <a:rPr lang="es-ES"/>
              <a:t> utilizando el menú contextual que aparece al pulsar sobre una diapositiva con el botón derecho y seleccionando Eliminar diapositiva.</a:t>
            </a:r>
          </a:p>
          <a:p>
            <a:r>
              <a:rPr lang="es-ES"/>
              <a:t>Pulsando la tecla SUPR.</a:t>
            </a:r>
            <a:endParaRPr lang="es-MX"/>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2987675" y="404813"/>
            <a:ext cx="2101850" cy="366712"/>
          </a:xfrm>
          <a:prstGeom prst="rect">
            <a:avLst/>
          </a:prstGeom>
          <a:noFill/>
          <a:ln w="9525">
            <a:noFill/>
            <a:miter lim="800000"/>
            <a:headEnd/>
            <a:tailEnd/>
          </a:ln>
          <a:effectLst/>
        </p:spPr>
        <p:txBody>
          <a:bodyPr wrap="none">
            <a:spAutoFit/>
          </a:bodyPr>
          <a:lstStyle/>
          <a:p>
            <a:r>
              <a:rPr lang="es-ES"/>
              <a:t>REGLAS Y GUIAS</a:t>
            </a:r>
          </a:p>
        </p:txBody>
      </p:sp>
      <p:sp>
        <p:nvSpPr>
          <p:cNvPr id="48133" name="Rectangle 5"/>
          <p:cNvSpPr>
            <a:spLocks noChangeArrowheads="1"/>
          </p:cNvSpPr>
          <p:nvPr/>
        </p:nvSpPr>
        <p:spPr bwMode="auto">
          <a:xfrm>
            <a:off x="611188" y="1262063"/>
            <a:ext cx="1390650" cy="366712"/>
          </a:xfrm>
          <a:prstGeom prst="rect">
            <a:avLst/>
          </a:prstGeom>
          <a:noFill/>
          <a:ln w="9525">
            <a:noFill/>
            <a:miter lim="800000"/>
            <a:headEnd/>
            <a:tailEnd/>
          </a:ln>
          <a:effectLst/>
        </p:spPr>
        <p:txBody>
          <a:bodyPr wrap="none" anchor="ctr">
            <a:spAutoFit/>
          </a:bodyPr>
          <a:lstStyle/>
          <a:p>
            <a:r>
              <a:rPr lang="es-MX"/>
              <a:t>Las Reglas </a:t>
            </a:r>
          </a:p>
        </p:txBody>
      </p:sp>
      <p:sp>
        <p:nvSpPr>
          <p:cNvPr id="48134" name="Rectangle 6"/>
          <p:cNvSpPr>
            <a:spLocks noChangeArrowheads="1"/>
          </p:cNvSpPr>
          <p:nvPr/>
        </p:nvSpPr>
        <p:spPr bwMode="auto">
          <a:xfrm>
            <a:off x="611188" y="1700213"/>
            <a:ext cx="8281987" cy="2289175"/>
          </a:xfrm>
          <a:prstGeom prst="rect">
            <a:avLst/>
          </a:prstGeom>
          <a:noFill/>
          <a:ln w="9525">
            <a:noFill/>
            <a:miter lim="800000"/>
            <a:headEnd/>
            <a:tailEnd/>
          </a:ln>
          <a:effectLst/>
        </p:spPr>
        <p:txBody>
          <a:bodyPr anchor="ctr">
            <a:spAutoFit/>
          </a:bodyPr>
          <a:lstStyle/>
          <a:p>
            <a:r>
              <a:rPr lang="es-MX"/>
              <a:t>Para hacer visibles las reglas vamos a la pestaña Vista y seleccionamos la opción Regla, si ya está visible aparecerá una marca al lado izquierdo de la opción Regla.</a:t>
            </a:r>
          </a:p>
          <a:p>
            <a:r>
              <a:rPr lang="es-MX"/>
              <a:t>Una vez seleccionada aparecerá una regla horizontal y otra vertical pero sólo en la vista Normal.</a:t>
            </a:r>
          </a:p>
          <a:p>
            <a:r>
              <a:rPr lang="es-MX"/>
              <a:t>Con la regla podremos saber a qué distancia situamos cada objeto ya que en las reglas aparece una marca en cada regla (horizontal y vertical) mostrando la posición del puntero del ratón.</a:t>
            </a:r>
          </a:p>
        </p:txBody>
      </p:sp>
      <p:sp>
        <p:nvSpPr>
          <p:cNvPr id="48135" name="Rectangle 7"/>
          <p:cNvSpPr>
            <a:spLocks noChangeArrowheads="1"/>
          </p:cNvSpPr>
          <p:nvPr/>
        </p:nvSpPr>
        <p:spPr bwMode="auto">
          <a:xfrm>
            <a:off x="611188" y="4149725"/>
            <a:ext cx="1670050" cy="366713"/>
          </a:xfrm>
          <a:prstGeom prst="rect">
            <a:avLst/>
          </a:prstGeom>
          <a:noFill/>
          <a:ln w="9525">
            <a:noFill/>
            <a:miter lim="800000"/>
            <a:headEnd/>
            <a:tailEnd/>
          </a:ln>
          <a:effectLst/>
        </p:spPr>
        <p:txBody>
          <a:bodyPr wrap="none" anchor="ctr">
            <a:spAutoFit/>
          </a:bodyPr>
          <a:lstStyle/>
          <a:p>
            <a:r>
              <a:rPr lang="es-MX"/>
              <a:t>La Cuadrícula </a:t>
            </a:r>
          </a:p>
        </p:txBody>
      </p:sp>
      <p:sp>
        <p:nvSpPr>
          <p:cNvPr id="48136" name="Text Box 8"/>
          <p:cNvSpPr txBox="1">
            <a:spLocks noChangeArrowheads="1"/>
          </p:cNvSpPr>
          <p:nvPr/>
        </p:nvSpPr>
        <p:spPr bwMode="auto">
          <a:xfrm>
            <a:off x="611188" y="4437063"/>
            <a:ext cx="7993062" cy="2289175"/>
          </a:xfrm>
          <a:prstGeom prst="rect">
            <a:avLst/>
          </a:prstGeom>
          <a:noFill/>
          <a:ln w="9525">
            <a:noFill/>
            <a:miter lim="800000"/>
            <a:headEnd/>
            <a:tailEnd/>
          </a:ln>
          <a:effectLst/>
        </p:spPr>
        <p:txBody>
          <a:bodyPr>
            <a:spAutoFit/>
          </a:bodyPr>
          <a:lstStyle/>
          <a:p>
            <a:r>
              <a:rPr lang="es-ES"/>
              <a:t>La cuadrícula está formada por líneas que dividen la diapositiva en secciones, creando pequeños cuadrados, tales que nos será más fácil situar los objetos de forma alineada en la diapositiva.</a:t>
            </a:r>
          </a:p>
          <a:p>
            <a:r>
              <a:rPr lang="es-ES"/>
              <a:t>La cuadrícula no aparece al imprimir o al visualizar la presentación.</a:t>
            </a:r>
          </a:p>
          <a:p>
            <a:r>
              <a:rPr lang="es-ES"/>
              <a:t>Para mostrar la cuadrícula, marca la opción Líneas de cuadrícula en la pestaña Vista (junto a la opción Reglas).</a:t>
            </a:r>
          </a:p>
          <a:p>
            <a:r>
              <a:rPr lang="es-ES"/>
              <a:t>Podemos modificar las propiedades de la cuadrícula, haciendo clic derecho sobre la diapositiva, y eligiendo Cuadrícula y guías en el menú contextual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2987675" y="404813"/>
            <a:ext cx="2101850" cy="366712"/>
          </a:xfrm>
          <a:prstGeom prst="rect">
            <a:avLst/>
          </a:prstGeom>
          <a:noFill/>
          <a:ln w="9525">
            <a:noFill/>
            <a:miter lim="800000"/>
            <a:headEnd/>
            <a:tailEnd/>
          </a:ln>
          <a:effectLst/>
        </p:spPr>
        <p:txBody>
          <a:bodyPr wrap="none">
            <a:spAutoFit/>
          </a:bodyPr>
          <a:lstStyle/>
          <a:p>
            <a:r>
              <a:rPr lang="es-ES"/>
              <a:t>REGLAS Y GUIAS</a:t>
            </a:r>
          </a:p>
        </p:txBody>
      </p:sp>
      <p:sp>
        <p:nvSpPr>
          <p:cNvPr id="49155" name="Rectangle 3"/>
          <p:cNvSpPr>
            <a:spLocks noChangeArrowheads="1"/>
          </p:cNvSpPr>
          <p:nvPr/>
        </p:nvSpPr>
        <p:spPr bwMode="auto">
          <a:xfrm>
            <a:off x="611188" y="1262063"/>
            <a:ext cx="1289050" cy="366712"/>
          </a:xfrm>
          <a:prstGeom prst="rect">
            <a:avLst/>
          </a:prstGeom>
          <a:noFill/>
          <a:ln w="9525">
            <a:noFill/>
            <a:miter lim="800000"/>
            <a:headEnd/>
            <a:tailEnd/>
          </a:ln>
          <a:effectLst/>
        </p:spPr>
        <p:txBody>
          <a:bodyPr wrap="none" anchor="ctr">
            <a:spAutoFit/>
          </a:bodyPr>
          <a:lstStyle/>
          <a:p>
            <a:r>
              <a:rPr lang="es-ES"/>
              <a:t>Las Guías </a:t>
            </a:r>
            <a:endParaRPr lang="es-MX"/>
          </a:p>
        </p:txBody>
      </p:sp>
      <p:sp>
        <p:nvSpPr>
          <p:cNvPr id="49156" name="Rectangle 4"/>
          <p:cNvSpPr>
            <a:spLocks noChangeArrowheads="1"/>
          </p:cNvSpPr>
          <p:nvPr/>
        </p:nvSpPr>
        <p:spPr bwMode="auto">
          <a:xfrm>
            <a:off x="611188" y="1773238"/>
            <a:ext cx="8281987" cy="2289175"/>
          </a:xfrm>
          <a:prstGeom prst="rect">
            <a:avLst/>
          </a:prstGeom>
          <a:noFill/>
          <a:ln w="9525">
            <a:noFill/>
            <a:miter lim="800000"/>
            <a:headEnd/>
            <a:tailEnd/>
          </a:ln>
          <a:effectLst/>
        </p:spPr>
        <p:txBody>
          <a:bodyPr anchor="ctr">
            <a:spAutoFit/>
          </a:bodyPr>
          <a:lstStyle/>
          <a:p>
            <a:r>
              <a:rPr lang="es-ES"/>
              <a:t>Las guías no son más que unas líneas discontinuas que dividen la diapositiva en cuatro secciones iguales, de esta forma podemos conocer el centro de la diapositiva y repartir la información mejor.</a:t>
            </a:r>
          </a:p>
          <a:p>
            <a:r>
              <a:rPr lang="es-ES"/>
              <a:t>Estas guías son imaginarias ya que no aparecerán al imprimir o visualizar la presentación.</a:t>
            </a:r>
          </a:p>
          <a:p>
            <a:r>
              <a:rPr lang="es-ES"/>
              <a:t>Para mostrar las guías despliega el menú contextual, haciendo clic derecho sobre la diapositiva, y selecciona la opción Cuadrícula y guías, marca la opción Mostrar guías de dibujo en la pantalla. </a:t>
            </a:r>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971550" y="1412875"/>
            <a:ext cx="1758950" cy="366713"/>
          </a:xfrm>
          <a:prstGeom prst="rect">
            <a:avLst/>
          </a:prstGeom>
          <a:noFill/>
          <a:ln w="9525">
            <a:noFill/>
            <a:miter lim="800000"/>
            <a:headEnd/>
            <a:tailEnd/>
          </a:ln>
          <a:effectLst/>
        </p:spPr>
        <p:txBody>
          <a:bodyPr wrap="none" anchor="ctr">
            <a:spAutoFit/>
          </a:bodyPr>
          <a:lstStyle/>
          <a:p>
            <a:r>
              <a:rPr lang="es-MX">
                <a:hlinkClick r:id="rId2"/>
              </a:rPr>
              <a:t>Ejercicio vistas</a:t>
            </a:r>
            <a:r>
              <a:rPr lang="es-MX"/>
              <a:t> </a:t>
            </a:r>
          </a:p>
        </p:txBody>
      </p:sp>
      <p:sp>
        <p:nvSpPr>
          <p:cNvPr id="50181" name="Rectangle 5"/>
          <p:cNvSpPr>
            <a:spLocks noChangeArrowheads="1"/>
          </p:cNvSpPr>
          <p:nvPr/>
        </p:nvSpPr>
        <p:spPr bwMode="auto">
          <a:xfrm>
            <a:off x="971550" y="1916113"/>
            <a:ext cx="1758950" cy="366712"/>
          </a:xfrm>
          <a:prstGeom prst="rect">
            <a:avLst/>
          </a:prstGeom>
          <a:noFill/>
          <a:ln w="9525">
            <a:noFill/>
            <a:miter lim="800000"/>
            <a:headEnd/>
            <a:tailEnd/>
          </a:ln>
          <a:effectLst/>
        </p:spPr>
        <p:txBody>
          <a:bodyPr wrap="none" anchor="ctr">
            <a:spAutoFit/>
          </a:bodyPr>
          <a:lstStyle/>
          <a:p>
            <a:r>
              <a:rPr lang="es-MX">
                <a:hlinkClick r:id="rId3"/>
              </a:rPr>
              <a:t>Ejercicio Zoom</a:t>
            </a:r>
            <a:r>
              <a:rPr lang="es-MX"/>
              <a:t> </a:t>
            </a:r>
          </a:p>
        </p:txBody>
      </p:sp>
      <p:sp>
        <p:nvSpPr>
          <p:cNvPr id="50182" name="Rectangle 6"/>
          <p:cNvSpPr>
            <a:spLocks noChangeArrowheads="1"/>
          </p:cNvSpPr>
          <p:nvPr/>
        </p:nvSpPr>
        <p:spPr bwMode="auto">
          <a:xfrm>
            <a:off x="1004888" y="2349500"/>
            <a:ext cx="3206750" cy="366713"/>
          </a:xfrm>
          <a:prstGeom prst="rect">
            <a:avLst/>
          </a:prstGeom>
          <a:noFill/>
          <a:ln w="9525">
            <a:noFill/>
            <a:miter lim="800000"/>
            <a:headEnd/>
            <a:tailEnd/>
          </a:ln>
          <a:effectLst/>
        </p:spPr>
        <p:txBody>
          <a:bodyPr wrap="none" anchor="ctr">
            <a:spAutoFit/>
          </a:bodyPr>
          <a:lstStyle/>
          <a:p>
            <a:r>
              <a:rPr lang="es-MX">
                <a:hlinkClick r:id="rId4"/>
              </a:rPr>
              <a:t>Ejercicio Insertar diapositivas</a:t>
            </a:r>
            <a:r>
              <a:rPr lang="es-MX"/>
              <a:t> </a:t>
            </a:r>
          </a:p>
        </p:txBody>
      </p:sp>
      <p:sp>
        <p:nvSpPr>
          <p:cNvPr id="50183" name="Rectangle 7"/>
          <p:cNvSpPr>
            <a:spLocks noChangeArrowheads="1"/>
          </p:cNvSpPr>
          <p:nvPr/>
        </p:nvSpPr>
        <p:spPr bwMode="auto">
          <a:xfrm>
            <a:off x="1000125" y="2852738"/>
            <a:ext cx="3067050" cy="366712"/>
          </a:xfrm>
          <a:prstGeom prst="rect">
            <a:avLst/>
          </a:prstGeom>
          <a:noFill/>
          <a:ln w="9525">
            <a:noFill/>
            <a:miter lim="800000"/>
            <a:headEnd/>
            <a:tailEnd/>
          </a:ln>
          <a:effectLst/>
        </p:spPr>
        <p:txBody>
          <a:bodyPr wrap="none" anchor="ctr">
            <a:spAutoFit/>
          </a:bodyPr>
          <a:lstStyle/>
          <a:p>
            <a:r>
              <a:rPr lang="es-MX">
                <a:hlinkClick r:id="rId5"/>
              </a:rPr>
              <a:t>Ejercicio Mover diapositivas</a:t>
            </a:r>
            <a:r>
              <a:rPr lang="es-MX"/>
              <a:t> </a:t>
            </a:r>
          </a:p>
        </p:txBody>
      </p:sp>
      <p:sp>
        <p:nvSpPr>
          <p:cNvPr id="50184" name="Rectangle 8"/>
          <p:cNvSpPr>
            <a:spLocks noChangeArrowheads="1"/>
          </p:cNvSpPr>
          <p:nvPr/>
        </p:nvSpPr>
        <p:spPr bwMode="auto">
          <a:xfrm>
            <a:off x="1027113" y="3357563"/>
            <a:ext cx="3257550" cy="366712"/>
          </a:xfrm>
          <a:prstGeom prst="rect">
            <a:avLst/>
          </a:prstGeom>
          <a:noFill/>
          <a:ln w="9525">
            <a:noFill/>
            <a:miter lim="800000"/>
            <a:headEnd/>
            <a:tailEnd/>
          </a:ln>
          <a:effectLst/>
        </p:spPr>
        <p:txBody>
          <a:bodyPr wrap="none" anchor="ctr">
            <a:spAutoFit/>
          </a:bodyPr>
          <a:lstStyle/>
          <a:p>
            <a:r>
              <a:rPr lang="es-MX">
                <a:hlinkClick r:id="rId6"/>
              </a:rPr>
              <a:t>Ejercicio Eliminar diapositivas</a:t>
            </a:r>
            <a:r>
              <a:rPr lang="es-MX"/>
              <a:t> </a:t>
            </a:r>
          </a:p>
        </p:txBody>
      </p:sp>
      <p:sp>
        <p:nvSpPr>
          <p:cNvPr id="50185" name="Rectangle 9"/>
          <p:cNvSpPr>
            <a:spLocks noChangeArrowheads="1"/>
          </p:cNvSpPr>
          <p:nvPr/>
        </p:nvSpPr>
        <p:spPr bwMode="auto">
          <a:xfrm>
            <a:off x="971550" y="3783013"/>
            <a:ext cx="2279650" cy="366712"/>
          </a:xfrm>
          <a:prstGeom prst="rect">
            <a:avLst/>
          </a:prstGeom>
          <a:noFill/>
          <a:ln w="9525">
            <a:noFill/>
            <a:miter lim="800000"/>
            <a:headEnd/>
            <a:tailEnd/>
          </a:ln>
          <a:effectLst/>
        </p:spPr>
        <p:txBody>
          <a:bodyPr wrap="none" anchor="ctr">
            <a:spAutoFit/>
          </a:bodyPr>
          <a:lstStyle/>
          <a:p>
            <a:r>
              <a:rPr lang="es-MX">
                <a:hlinkClick r:id="rId7"/>
              </a:rPr>
              <a:t>Ejercicio Cuadrícula</a:t>
            </a:r>
            <a:r>
              <a:rPr lang="es-MX"/>
              <a:t> </a:t>
            </a:r>
          </a:p>
        </p:txBody>
      </p:sp>
      <p:sp>
        <p:nvSpPr>
          <p:cNvPr id="50186" name="Rectangle 10"/>
          <p:cNvSpPr>
            <a:spLocks noChangeArrowheads="1"/>
          </p:cNvSpPr>
          <p:nvPr/>
        </p:nvSpPr>
        <p:spPr bwMode="auto">
          <a:xfrm>
            <a:off x="971550" y="4221163"/>
            <a:ext cx="1733550" cy="366712"/>
          </a:xfrm>
          <a:prstGeom prst="rect">
            <a:avLst/>
          </a:prstGeom>
          <a:noFill/>
          <a:ln w="9525">
            <a:noFill/>
            <a:miter lim="800000"/>
            <a:headEnd/>
            <a:tailEnd/>
          </a:ln>
          <a:effectLst/>
        </p:spPr>
        <p:txBody>
          <a:bodyPr wrap="none" anchor="ctr">
            <a:spAutoFit/>
          </a:bodyPr>
          <a:lstStyle/>
          <a:p>
            <a:r>
              <a:rPr lang="es-MX">
                <a:hlinkClick r:id="rId8"/>
              </a:rPr>
              <a:t>Ejercicio guías</a:t>
            </a:r>
            <a:r>
              <a:rPr lang="es-MX"/>
              <a:t>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1614</TotalTime>
  <Words>739</Words>
  <Application>Microsoft Office PowerPoint</Application>
  <PresentationFormat>Presentación en pantalla (4:3)</PresentationFormat>
  <Paragraphs>49</Paragraphs>
  <Slides>6</Slides>
  <Notes>0</Notes>
  <HiddenSlides>0</HiddenSlides>
  <MMClips>0</MMClips>
  <ScaleCrop>false</ScaleCrop>
  <HeadingPairs>
    <vt:vector size="6" baseType="variant">
      <vt:variant>
        <vt:lpstr>Fuentes usadas</vt:lpstr>
      </vt:variant>
      <vt:variant>
        <vt:i4>5</vt:i4>
      </vt:variant>
      <vt:variant>
        <vt:lpstr>Plantilla de diseño</vt:lpstr>
      </vt:variant>
      <vt:variant>
        <vt:i4>7</vt:i4>
      </vt:variant>
      <vt:variant>
        <vt:lpstr>Títulos de diapositiva</vt:lpstr>
      </vt:variant>
      <vt:variant>
        <vt:i4>6</vt:i4>
      </vt:variant>
    </vt:vector>
  </HeadingPairs>
  <TitlesOfParts>
    <vt:vector size="18" baseType="lpstr">
      <vt:lpstr>Franklin Gothic Book</vt:lpstr>
      <vt:lpstr>Arial</vt:lpstr>
      <vt:lpstr>Franklin Gothic Medium</vt:lpstr>
      <vt:lpstr>Wingdings 2</vt:lpstr>
      <vt:lpstr>Calibri</vt:lpstr>
      <vt:lpstr>Viajes</vt:lpstr>
      <vt:lpstr>Viajes</vt:lpstr>
      <vt:lpstr>Viajes</vt:lpstr>
      <vt:lpstr>Viajes</vt:lpstr>
      <vt:lpstr>Viajes</vt:lpstr>
      <vt:lpstr>Viajes</vt:lpstr>
      <vt:lpstr>Viajes</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Credenciales</dc:creator>
  <cp:lastModifiedBy>*</cp:lastModifiedBy>
  <cp:revision>32</cp:revision>
  <dcterms:created xsi:type="dcterms:W3CDTF">2009-09-01T15:41:41Z</dcterms:created>
  <dcterms:modified xsi:type="dcterms:W3CDTF">2009-09-17T05:01:13Z</dcterms:modified>
</cp:coreProperties>
</file>