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F50F1-32A5-44AA-B367-05236FE50F75}" type="datetimeFigureOut">
              <a:rPr lang="es-MX" smtClean="0"/>
              <a:t>19/12/2009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54009-FBCC-4509-8715-42AF8C9361F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navidad9qb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187450" y="1052513"/>
            <a:ext cx="38163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b="1">
                <a:solidFill>
                  <a:schemeClr val="bg1"/>
                </a:solidFill>
              </a:rPr>
              <a:t>QUE LA PAZ ESPIRITUAL LLENE NUESTRAS VIDAS.</a:t>
            </a:r>
            <a:br>
              <a:rPr lang="es-ES" b="1">
                <a:solidFill>
                  <a:schemeClr val="bg1"/>
                </a:solidFill>
              </a:rPr>
            </a:br>
            <a:r>
              <a:rPr lang="es-ES" b="1">
                <a:solidFill>
                  <a:schemeClr val="bg1"/>
                </a:solidFill>
              </a:rPr>
              <a:t> </a:t>
            </a:r>
            <a:br>
              <a:rPr lang="es-ES" b="1">
                <a:solidFill>
                  <a:schemeClr val="bg1"/>
                </a:solidFill>
              </a:rPr>
            </a:br>
            <a:r>
              <a:rPr lang="es-ES" b="1">
                <a:solidFill>
                  <a:schemeClr val="bg1"/>
                </a:solidFill>
              </a:rPr>
              <a:t>      QUE EL AMOR, NOS CONVIERTA EN UNIDAD, SIN DISTINCIONES.</a:t>
            </a:r>
            <a:br>
              <a:rPr lang="es-ES" b="1">
                <a:solidFill>
                  <a:schemeClr val="bg1"/>
                </a:solidFill>
              </a:rPr>
            </a:br>
            <a:r>
              <a:rPr lang="es-ES" b="1">
                <a:solidFill>
                  <a:schemeClr val="bg1"/>
                </a:solidFill>
              </a:rPr>
              <a:t> </a:t>
            </a:r>
            <a:br>
              <a:rPr lang="es-ES" b="1">
                <a:solidFill>
                  <a:schemeClr val="bg1"/>
                </a:solidFill>
              </a:rPr>
            </a:br>
            <a:r>
              <a:rPr lang="es-ES" b="1">
                <a:solidFill>
                  <a:schemeClr val="bg1"/>
                </a:solidFill>
              </a:rPr>
              <a:t>       Y QUE ESTA NAVIDAD NAZCA EN CADA CORAZÓN EL DESEO DE SER CADA DIA MEJOR.</a:t>
            </a:r>
            <a:br>
              <a:rPr lang="es-ES" b="1">
                <a:solidFill>
                  <a:schemeClr val="bg1"/>
                </a:solidFill>
              </a:rPr>
            </a:br>
            <a:r>
              <a:rPr lang="es-ES" b="1">
                <a:solidFill>
                  <a:schemeClr val="bg1"/>
                </a:solidFill>
              </a:rPr>
              <a:t> </a:t>
            </a:r>
            <a:br>
              <a:rPr lang="es-ES" b="1">
                <a:solidFill>
                  <a:schemeClr val="bg1"/>
                </a:solidFill>
              </a:rPr>
            </a:br>
            <a:r>
              <a:rPr lang="es-ES" b="1">
                <a:solidFill>
                  <a:schemeClr val="bg1"/>
                </a:solidFill>
              </a:rPr>
              <a:t>        FELIZ NAVIDAD Y UN NUEVO AÑO LLENO DE EXITOS.</a:t>
            </a:r>
            <a:br>
              <a:rPr lang="es-ES" b="1">
                <a:solidFill>
                  <a:schemeClr val="bg1"/>
                </a:solidFill>
              </a:rPr>
            </a:br>
            <a:endParaRPr lang="es-E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 descr="ventana_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90488"/>
            <a:ext cx="7704138" cy="6738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Presentación en pantalla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Profra.Eloisa</dc:creator>
  <cp:lastModifiedBy>Profra.Eloisa</cp:lastModifiedBy>
  <cp:revision>1</cp:revision>
  <dcterms:created xsi:type="dcterms:W3CDTF">2009-12-20T03:18:52Z</dcterms:created>
  <dcterms:modified xsi:type="dcterms:W3CDTF">2009-12-20T03:21:40Z</dcterms:modified>
</cp:coreProperties>
</file>