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C3D8B-7868-4511-9D17-B59B2F247AE9}" type="datetimeFigureOut">
              <a:rPr lang="es-MX" smtClean="0"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086E9-1EA8-4A8D-94BD-7C92F508807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357166"/>
            <a:ext cx="821537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u="sng" dirty="0"/>
              <a:t>Condiciones que facilitan el descubrimiento del entorno natural y sociocultural a través de la experimentación y precauciones y errores en los que no deberíamos incurrir</a:t>
            </a:r>
            <a:r>
              <a:rPr lang="es-MX" sz="2400" b="1" u="sng" dirty="0" smtClean="0"/>
              <a:t>.</a:t>
            </a:r>
          </a:p>
          <a:p>
            <a:pPr algn="just"/>
            <a:endParaRPr lang="es-MX" dirty="0"/>
          </a:p>
          <a:p>
            <a:pPr>
              <a:buFont typeface="Wingdings" pitchFamily="2" charset="2"/>
              <a:buChar char="v"/>
            </a:pPr>
            <a:r>
              <a:rPr lang="es-MX" sz="2000" dirty="0" smtClean="0"/>
              <a:t>Dentro </a:t>
            </a:r>
            <a:r>
              <a:rPr lang="es-MX" sz="2000" dirty="0"/>
              <a:t>de la escuela y fuera de ella hay ocasiones para plantear situaciones problemáticas a los niños.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Para que se hagan preguntas es importante la actitud del maestro en este proceso.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El ambiente de la clase favorece la exploración del entorno, el niño se sentirá motivado a llevar a un término la situación que se está presentando</a:t>
            </a:r>
            <a:r>
              <a:rPr lang="es-MX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Si no se resuelven las preguntas de los pequeños, irá disminuyendo su curiosidad por este tipo de actividades y por hallar vías de acceso distintas a las propuestas por otros miembros.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Para que puedan surgir este tipo de preguntas es necesario prever actividades dentro del horario escolar, como la organización de un taller</a:t>
            </a:r>
            <a:r>
              <a:rPr lang="es-MX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Al realizar actividades de experimentación deberemos tener precaución para no someter a los niños a peligros innecesarios.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Procurar  que los instrumentos y técnicas sean apropiados a la edad de los pequeños.</a:t>
            </a:r>
          </a:p>
          <a:p>
            <a:pPr>
              <a:buFont typeface="Wingdings" pitchFamily="2" charset="2"/>
              <a:buChar char="v"/>
            </a:pPr>
            <a:endParaRPr lang="es-MX" dirty="0"/>
          </a:p>
          <a:p>
            <a:pPr>
              <a:buFont typeface="Wingdings" pitchFamily="2" charset="2"/>
              <a:buChar char="v"/>
            </a:pPr>
            <a:endParaRPr lang="es-MX" dirty="0"/>
          </a:p>
          <a:p>
            <a:pPr algn="just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714356"/>
            <a:ext cx="850112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 sz="2000" dirty="0"/>
              <a:t>El uso de instrumentos que no sepan manejar puede causar una nueva problemática al problema planteado.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Cuando los niños se encuentran involucrados en este tipo de experiencias debemos analizar el proceso que se ha seguido así como el resultado alcanzado.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/>
              <a:t>Para atender las necesidades de cada niño es necesario llegar a distintos resultados y utilizar medios distintos</a:t>
            </a:r>
            <a:r>
              <a:rPr lang="es-MX" sz="20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 smtClean="0"/>
              <a:t>En determinadas ocasiones, deberemos ayudar a los niños a que verbalicen el proceso efectuado y las conclusiones a las que han llegado.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 smtClean="0"/>
              <a:t>En estas edades, saben realizar el proceso y conocen la solución al problema planteado pero no saben verbalizarla.</a:t>
            </a:r>
          </a:p>
          <a:p>
            <a:pPr>
              <a:buFont typeface="Wingdings" pitchFamily="2" charset="2"/>
              <a:buChar char="v"/>
            </a:pPr>
            <a:r>
              <a:rPr lang="es-MX" sz="2000" dirty="0" smtClean="0"/>
              <a:t>Debemos tener presente que la experiencia planteada llegue a buen termino prestando a los niños la ayuda necesaria.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300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PERLA</dc:creator>
  <cp:lastModifiedBy>PERLA</cp:lastModifiedBy>
  <cp:revision>1</cp:revision>
  <dcterms:created xsi:type="dcterms:W3CDTF">2010-01-14T00:14:27Z</dcterms:created>
  <dcterms:modified xsi:type="dcterms:W3CDTF">2010-01-14T00:28:39Z</dcterms:modified>
</cp:coreProperties>
</file>