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054FA-1CF1-46EF-9EED-4CECE10BD1C4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E93B9-245A-46C5-99FF-3B4B5DEA18A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E93B9-245A-46C5-99FF-3B4B5DEA18AA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B0E5B4-0BBE-4962-B56A-B3DBBD03E41C}" type="datetimeFigureOut">
              <a:rPr lang="es-ES" smtClean="0"/>
              <a:pPr/>
              <a:t>14/01/2010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8EC4E4-A8B7-4E80-B040-DF90ACBECC9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071670" y="714356"/>
            <a:ext cx="6721649" cy="47397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s-ES" sz="5400" b="1" spc="200" dirty="0" smtClean="0">
                <a:ln w="29210">
                  <a:solidFill>
                    <a:schemeClr val="tx1"/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Parte didáctica. </a:t>
            </a:r>
          </a:p>
          <a:p>
            <a:pPr algn="ctr"/>
            <a:r>
              <a:rPr lang="es-ES" sz="5400" b="1" spc="200" dirty="0" smtClean="0">
                <a:ln w="29210">
                  <a:solidFill>
                    <a:schemeClr val="tx1"/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Didáctica de la </a:t>
            </a:r>
          </a:p>
          <a:p>
            <a:pPr algn="ctr"/>
            <a:r>
              <a:rPr lang="es-ES" sz="5400" b="1" spc="200" dirty="0" smtClean="0">
                <a:ln w="29210">
                  <a:solidFill>
                    <a:schemeClr val="tx1"/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narración y de la disertación.</a:t>
            </a:r>
          </a:p>
          <a:p>
            <a:pPr algn="ctr"/>
            <a:endParaRPr lang="es-ES" sz="5400" b="1" spc="200" dirty="0" smtClean="0">
              <a:ln w="29210">
                <a:solidFill>
                  <a:schemeClr val="tx1"/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algn="r"/>
            <a:r>
              <a:rPr lang="es-ES" sz="3200" b="1" spc="200" dirty="0" smtClean="0">
                <a:ln w="29210">
                  <a:solidFill>
                    <a:schemeClr val="tx1"/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Aebli, Elena</a:t>
            </a:r>
            <a:endParaRPr lang="es-ES" sz="2800" b="1" spc="200" dirty="0">
              <a:ln w="29210">
                <a:solidFill>
                  <a:schemeClr val="tx1"/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42844" y="428604"/>
            <a:ext cx="8715436" cy="6143668"/>
          </a:xfrm>
        </p:spPr>
        <p:txBody>
          <a:bodyPr>
            <a:noAutofit/>
          </a:bodyPr>
          <a:lstStyle/>
          <a:p>
            <a:r>
              <a:rPr lang="es-ES" sz="3000" dirty="0" smtClean="0"/>
              <a:t>Las  narraciones destinadas a niños pequeños, y entre ellas los cuentos, contienen además frecuentes repeticiones en las que el patrón narrativo se transforma en muchas maneras.</a:t>
            </a:r>
          </a:p>
          <a:p>
            <a:pPr>
              <a:buNone/>
            </a:pPr>
            <a:endParaRPr lang="es-ES" sz="3000" dirty="0" smtClean="0"/>
          </a:p>
          <a:p>
            <a:r>
              <a:rPr lang="es-ES" sz="3000" dirty="0" smtClean="0"/>
              <a:t>Las narraciones centradas en personajes siguen idéntico esquema, por ello se entienden fácilmente y les gustan a los alumnos. De todos modos, la emoción no surge a partir de esta simple estructura lineal, sino atreves de la alternativa de amenaza y salvación o bien, mas intelectualmente, por la sucesión de dificultades y su superación. </a:t>
            </a:r>
            <a:endParaRPr lang="es-E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072494" cy="48737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El otro aspecto de la comprensión consiste en la inclusión de lo narrado en el saber del alumno.</a:t>
            </a:r>
          </a:p>
          <a:p>
            <a:r>
              <a:rPr lang="es-ES" sz="3200" dirty="0" smtClean="0"/>
              <a:t>La integración o la asimilación de lo narrado justifica en general que se incluya en la clase de la asignatura correspondiente. 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67600" cy="4873752"/>
          </a:xfrm>
        </p:spPr>
        <p:txBody>
          <a:bodyPr>
            <a:noAutofit/>
          </a:bodyPr>
          <a:lstStyle/>
          <a:p>
            <a:r>
              <a:rPr lang="es-ES" sz="4800" dirty="0" smtClean="0"/>
              <a:t>La </a:t>
            </a:r>
            <a:r>
              <a:rPr lang="es-ES" sz="4800" i="1" dirty="0" smtClean="0"/>
              <a:t>disertación</a:t>
            </a:r>
            <a:r>
              <a:rPr lang="es-ES" sz="4800" dirty="0" smtClean="0"/>
              <a:t> es una presentación de tipo oral de alguna persona sobre un tema específico, generalmente apoyada por medios gráficos, auditivos o visuales. </a:t>
            </a:r>
            <a:r>
              <a:rPr lang="es-ES" sz="4800" b="1" dirty="0" smtClean="0"/>
              <a:t>...</a:t>
            </a:r>
            <a:endParaRPr lang="es-E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6357982"/>
          </a:xfrm>
        </p:spPr>
        <p:txBody>
          <a:bodyPr>
            <a:noAutofit/>
          </a:bodyPr>
          <a:lstStyle/>
          <a:p>
            <a:r>
              <a:rPr lang="es-ES" sz="4400" dirty="0" smtClean="0"/>
              <a:t>El hecho de narrar algo expresa el valor que se otorga al contenido.</a:t>
            </a:r>
          </a:p>
          <a:p>
            <a:r>
              <a:rPr lang="es-ES" sz="4400" dirty="0" smtClean="0"/>
              <a:t>Los valores son ideas concebidas de un modo abstracto.( lo bueno , lo bello , lo verdadero , la veracidad, la creatividad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2" y="214290"/>
            <a:ext cx="78581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dirty="0" smtClean="0"/>
              <a:t>Las normas son valores que se establecen como medida de nuestro propio obrar y del obrar ajeno. con ello se pone en manifiesto la relación entre norma y valor.</a:t>
            </a:r>
            <a:endParaRPr lang="es-E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229600" cy="6126163"/>
          </a:xfrm>
        </p:spPr>
        <p:txBody>
          <a:bodyPr>
            <a:normAutofit/>
          </a:bodyPr>
          <a:lstStyle/>
          <a:p>
            <a:pPr algn="ctr"/>
            <a:r>
              <a:rPr lang="es-ES" sz="3200" dirty="0" smtClean="0"/>
              <a:t>Los tres grandes grupos de contenidos mentales que constituyen la vivencias de significación del narrado:</a:t>
            </a:r>
          </a:p>
          <a:p>
            <a:endParaRPr lang="es-ES" sz="3200" dirty="0" smtClean="0"/>
          </a:p>
          <a:p>
            <a:r>
              <a:rPr lang="es-ES" sz="3200" dirty="0" smtClean="0"/>
              <a:t>Las representaciones de actos y de cosas.</a:t>
            </a:r>
          </a:p>
          <a:p>
            <a:r>
              <a:rPr lang="es-ES" sz="3200" dirty="0" smtClean="0"/>
              <a:t>Los sentimientos y los estado de animo.</a:t>
            </a:r>
          </a:p>
          <a:p>
            <a:r>
              <a:rPr lang="es-ES" sz="3200" dirty="0" smtClean="0"/>
              <a:t>Las valoraciones en las que se alcanzan la expresión la simpatía o antipatía.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s-ES" sz="4400" dirty="0" smtClean="0"/>
              <a:t>La narración: se designa como decodificación verbal. Se basa en la </a:t>
            </a:r>
            <a:r>
              <a:rPr lang="es-ES" sz="4400" u="sng" dirty="0" smtClean="0"/>
              <a:t>asociación</a:t>
            </a:r>
            <a:r>
              <a:rPr lang="es-ES" sz="4400" dirty="0" smtClean="0"/>
              <a:t> de contenidos significativos y unidades de lenguaje.</a:t>
            </a:r>
          </a:p>
          <a:p>
            <a:r>
              <a:rPr lang="es-ES" sz="4400" dirty="0" smtClean="0"/>
              <a:t>La asociación designa el hecho de evocarse mutuamente dos o mas reacciones o actos mentales</a:t>
            </a:r>
            <a:r>
              <a:rPr lang="es-ES" sz="4400" dirty="0"/>
              <a:t>.</a:t>
            </a:r>
            <a:endParaRPr lang="es-E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5983311"/>
          </a:xfrm>
        </p:spPr>
        <p:txBody>
          <a:bodyPr>
            <a:noAutofit/>
          </a:bodyPr>
          <a:lstStyle/>
          <a:p>
            <a:r>
              <a:rPr lang="es-ES" sz="3600" dirty="0" smtClean="0"/>
              <a:t>La expresión verbal: esta construida con arreglo a su correspondiente pensamiento. </a:t>
            </a:r>
          </a:p>
          <a:p>
            <a:r>
              <a:rPr lang="es-ES" sz="3600" dirty="0" smtClean="0"/>
              <a:t>El narrador va estableciendo, mientras habla, apartar de la materia del lenguaje, una estructura que va siguiendo a la de su pensamiento.</a:t>
            </a:r>
          </a:p>
          <a:p>
            <a:r>
              <a:rPr lang="es-ES" sz="3600" dirty="0" smtClean="0"/>
              <a:t>En el caso de la narración y de la descripción, en la mente del narrador discurre una formación ideática.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r>
              <a:rPr lang="es-ES" sz="3200" dirty="0" smtClean="0"/>
              <a:t>La cadencia del lenguaje hablado, su ritmo y los movimientos expresivos no verbales, en especial la mímica y los gestos, apoyan la comunicación con el oyente.</a:t>
            </a:r>
          </a:p>
          <a:p>
            <a:r>
              <a:rPr lang="es-ES" sz="3200" dirty="0" smtClean="0"/>
              <a:t>En el oyente sucede algo analógico a lo que acontece en el narrador, aunque en secuencia inversa. Al principio se da un proceso perceptivo: el alumno escucha al profesor mientras este habla: se trata de una </a:t>
            </a:r>
            <a:r>
              <a:rPr lang="es-ES" sz="3200" u="sng" dirty="0" smtClean="0"/>
              <a:t>percepción auditiva</a:t>
            </a:r>
          </a:p>
          <a:p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1785950"/>
          </a:xfrm>
        </p:spPr>
        <p:txBody>
          <a:bodyPr>
            <a:noAutofit/>
          </a:bodyPr>
          <a:lstStyle/>
          <a:p>
            <a:r>
              <a:rPr lang="es-ES" sz="2800" dirty="0" smtClean="0"/>
              <a:t>Los oyentes interesados en este caso el alumno procura ver al orador: al momento de estar escuchando al orador observan la mímica que esta realizando para poder entender lo que dice.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357158" y="2428868"/>
            <a:ext cx="8286808" cy="35719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activación de la vivencia del significado es, pues, acto mental al realizar por el oyente.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comprensión una historia no es como la contemplación de las imágenes de un libro ilustrado.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oyente debe reconstruir en si mismo todo el curso de esta historia y de las conexiones internas que se dan en ella.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564</Words>
  <Application>Microsoft Office PowerPoint</Application>
  <PresentationFormat>Presentación en pantalla (4:3)</PresentationFormat>
  <Paragraphs>41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 didáctica. Didáctica de la narración y de la disertación.</dc:title>
  <dc:creator>Zuleidy</dc:creator>
  <cp:lastModifiedBy>comp</cp:lastModifiedBy>
  <cp:revision>8</cp:revision>
  <dcterms:created xsi:type="dcterms:W3CDTF">2010-01-14T17:45:55Z</dcterms:created>
  <dcterms:modified xsi:type="dcterms:W3CDTF">2010-01-14T16:05:19Z</dcterms:modified>
</cp:coreProperties>
</file>