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7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C8EC7-66FE-4C21-99C9-8B7F5A5030A5}" type="datetimeFigureOut">
              <a:rPr lang="es-ES" smtClean="0"/>
              <a:pPr/>
              <a:t>14/02/2010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9E239-9C8F-4E72-A259-069DF3E62C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9E239-9C8F-4E72-A259-069DF3E62C4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9E239-9C8F-4E72-A259-069DF3E62C4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19711-049E-4F2B-9B49-DC4E0DF7232B}" type="datetimeFigureOut">
              <a:rPr lang="es-ES" smtClean="0"/>
              <a:pPr/>
              <a:t>14/02/2010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BA44-D1BD-46AC-BAA5-DDFBC2530281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/>
          <a:lstStyle/>
          <a:p>
            <a:r>
              <a:rPr lang="es-MX" dirty="0" smtClean="0"/>
              <a:t>Pintando  y aprendiendo.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928662" y="1714488"/>
            <a:ext cx="72152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Propósito: realizar dibujos  pintándolos para que el niño vaya desarrollando su creatividad e imaginación.</a:t>
            </a:r>
          </a:p>
          <a:p>
            <a:r>
              <a:rPr lang="es-MX" sz="1600" dirty="0" smtClean="0"/>
              <a:t>Campo: expresión y apreciación artísticas.</a:t>
            </a:r>
          </a:p>
          <a:p>
            <a:r>
              <a:rPr lang="es-MX" sz="1600" dirty="0" smtClean="0"/>
              <a:t>Aspecto:  expresión y apreciación plástica.</a:t>
            </a:r>
          </a:p>
          <a:p>
            <a:r>
              <a:rPr lang="es-MX" sz="1600" dirty="0" smtClean="0"/>
              <a:t>Competencia: comunica sentimientos e ideas que surgen en el al contemplar obras pictóricas, escultóricas  y fotográficas.</a:t>
            </a:r>
          </a:p>
          <a:p>
            <a:r>
              <a:rPr lang="es-MX" sz="1600" dirty="0" smtClean="0"/>
              <a:t>Desarrollo:</a:t>
            </a:r>
            <a:r>
              <a:rPr lang="es-MX" sz="1600" dirty="0"/>
              <a:t> </a:t>
            </a:r>
            <a:endParaRPr lang="es-MX" sz="1600" dirty="0" smtClean="0"/>
          </a:p>
          <a:p>
            <a:pPr>
              <a:buFontTx/>
              <a:buChar char="-"/>
            </a:pPr>
            <a:r>
              <a:rPr lang="es-MX" sz="1600" dirty="0" smtClean="0"/>
              <a:t>Inicio: Observaran las imágenes que les irán mostrando de la familia después irán realizando comentarios sobre su composición.</a:t>
            </a:r>
          </a:p>
          <a:p>
            <a:pPr>
              <a:buFontTx/>
              <a:buChar char="-"/>
            </a:pPr>
            <a:r>
              <a:rPr lang="es-MX" sz="1600" dirty="0" smtClean="0"/>
              <a:t>Desarrollo: sobre su pedazo de cartoncillo que les permitirán y comenzaran a plasmar el dibujo, escogerán a la persona o personas que les agrade mas lo dibujaran como un lápiz y después le darán color a su producción artística.</a:t>
            </a:r>
          </a:p>
          <a:p>
            <a:pPr>
              <a:buFontTx/>
              <a:buChar char="-"/>
            </a:pPr>
            <a:r>
              <a:rPr lang="es-MX" sz="1600" dirty="0"/>
              <a:t> </a:t>
            </a:r>
            <a:r>
              <a:rPr lang="es-MX" sz="1600" dirty="0" smtClean="0"/>
              <a:t>cierre: se los mostraran a sus compañeros y explicaran quienes son, como se llaman y porque lo dibujo.</a:t>
            </a:r>
          </a:p>
          <a:p>
            <a:r>
              <a:rPr lang="es-MX" sz="1600" dirty="0" smtClean="0"/>
              <a:t>Organización: individual – grupal.</a:t>
            </a:r>
          </a:p>
          <a:p>
            <a:r>
              <a:rPr lang="es-MX" sz="1600" dirty="0" smtClean="0"/>
              <a:t>Espacio: salón.</a:t>
            </a:r>
          </a:p>
          <a:p>
            <a:r>
              <a:rPr lang="es-MX" sz="1600" dirty="0" smtClean="0"/>
              <a:t>Tiempo: 20 a 25 min.</a:t>
            </a:r>
          </a:p>
          <a:p>
            <a:r>
              <a:rPr lang="es-MX" sz="1600" dirty="0" smtClean="0"/>
              <a:t>Material: imágenes de la familia, hojas de maquina pinturas vinílicas.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1214422"/>
            <a:ext cx="757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MARIA MARCELA VALDEZ GONZALEZ</a:t>
            </a:r>
          </a:p>
          <a:p>
            <a:endParaRPr lang="es-ES" dirty="0" smtClean="0"/>
          </a:p>
          <a:p>
            <a:r>
              <a:rPr lang="es-ES" dirty="0" smtClean="0"/>
              <a:t>ROSIO DEL CARMEN CHURAPE CORNEJO </a:t>
            </a:r>
          </a:p>
          <a:p>
            <a:endParaRPr lang="es-ES" dirty="0" smtClean="0"/>
          </a:p>
          <a:p>
            <a:r>
              <a:rPr lang="es-ES" dirty="0" smtClean="0"/>
              <a:t>LECTURA: LA EXPLORACION  A TRAVES DE LAS IMÁGENES.</a:t>
            </a:r>
          </a:p>
          <a:p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191</Words>
  <Application>Microsoft Office PowerPoint</Application>
  <PresentationFormat>Presentación en pantalla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Pintando  y aprendiendo.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Pintando  y aprendiendo.</dc:title>
  <dc:creator> </dc:creator>
  <cp:lastModifiedBy>comp</cp:lastModifiedBy>
  <cp:revision>8</cp:revision>
  <dcterms:created xsi:type="dcterms:W3CDTF">2010-01-20T05:49:31Z</dcterms:created>
  <dcterms:modified xsi:type="dcterms:W3CDTF">2010-02-14T14:25:04Z</dcterms:modified>
</cp:coreProperties>
</file>