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78857-4363-44CD-9C02-F9AA86982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1F9CEB-46B8-43E3-91D7-CED754B53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14240C-BA21-42F6-91F4-AAE6C1F25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065246-A77E-4A22-9A86-950C0DDBF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F7E4D3-6A7A-4FD1-81F2-09F4E3AC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47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80469-A67B-4B57-A433-3C3BC3A6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AEB566-AB63-4D0F-93B0-4DD2D8E2B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EB6CCC-B115-4B5E-B8A1-EE6AFD073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DBC57F-A168-43FC-BF03-690601927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45A4FB-0F06-496C-8880-4C6271A5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1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2807A9-82F4-4F2F-B694-63C49E8AC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B8BF30-A2EF-4947-B50B-8FAEA23AD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E66378-EE8C-40B8-939B-0D09287D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414ED0-0173-45D9-A7B8-A34A464E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857F75-6457-4511-A7FE-861554E2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73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CEA57-F9E8-4499-85D7-6E220B827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E5B7-1ECC-4498-88FA-D45753540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B37EF6-E5B2-4A68-A034-10A79DE2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E005E3-2AC7-407E-9A68-60882133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3D84D2-C7E0-4906-88C2-32816139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5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31D4D-49C9-436C-8660-7833F0A0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6CD413-74C4-4CE5-A44E-30E05DC77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B5825A-3825-429A-A54A-29922A556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796647-8EED-4162-9CC3-C999F7ABD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F2F14F-4DB7-4C01-AFB7-5D3A6125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682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86DF1-F708-4A31-851C-8D324AE7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4B1E32-F4C6-4677-AF2C-434904044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53E1B6-4E92-4577-BA10-D7A8F70A9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2DF12F-C006-4D1F-A4E8-5D74A41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9928ED-5066-4FD4-8DED-54CC5B23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C4B7FE-4EBC-4D30-B89B-13F175F87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968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E7BD9-3753-4651-88BF-FAF1D4095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791768-AF1B-42AB-B3E3-E420C8B79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5B09EE-A2CB-4891-8600-500AA502F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0C9EA2-E9E1-4CF9-A1F6-602FCDDA5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DF19D9-2E9C-48D6-883E-F9A0CA5E39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1EE2467-1EF0-4FE8-B45F-144ACAB27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24D2DD-203F-482B-9F82-967E8A8F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7BAE4A-E0DE-465A-A697-C99157BD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559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A9CC5-6ECC-4880-BCD0-7D70AF4F0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901EA-2348-481E-B057-314931BF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A84067-73BC-4C36-B652-9EFD9E394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1FD45-6FF5-4A89-9460-BF9C49FA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5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80AFB9-9091-4A2D-AF71-911F2D57A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10C175-B498-493D-9CAC-DA792C451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C3D1CB1-7041-4767-BB7B-DAEE51774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74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9CC99-F5C7-4C08-AD83-E219558E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E46472-9DF1-4486-9C38-293B04A8D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688420-DB9D-4E56-9DC2-F1ED0BAD8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C77DDA-5428-4D19-B4B3-B2D69674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E1DC3E-40D6-4AA5-94AD-62A5849B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2FD731-0E9D-4A21-924D-92403864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73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3F5DF-2624-4E49-BBE0-35B0E236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C16863-1C8B-47D8-A7A5-5BD47EE8D6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BA7A21-056E-4B47-A8E8-B107129AF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52D3FA-F00A-4758-BAB5-286E16CE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9EFBB3-D435-4250-BBC1-1E26CF790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9A150D-CB60-44CB-862B-D0B44DFB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43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01872E-ED47-4E59-A0AD-709364071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AE55C6-7662-47DA-853A-84E9F5B15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61EF33-3FAA-41F5-937A-203FE37B5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957E3-D333-4D95-8414-6B99DAFAD510}" type="datetimeFigureOut">
              <a:rPr lang="es-MX" smtClean="0"/>
              <a:t>03/09/2019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0AFAC-2B1C-4645-950D-409C8D811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4642DB-728F-4038-89D5-3AC57C7D10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FC04-646C-468E-B4D5-8144F6164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42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48920-7402-4D70-9FDF-CDBB1230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INVESTIGACIÓN DOCUMENTAL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EF2789-4A2E-462E-AD53-243D88664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400" dirty="0"/>
              <a:t>Es un procedimiento científico y sistemático de indagación, recolección, organización, análisis e interpretación de información en relación a un tema.</a:t>
            </a:r>
          </a:p>
        </p:txBody>
      </p:sp>
    </p:spTree>
    <p:extLst>
      <p:ext uri="{BB962C8B-B14F-4D97-AF65-F5344CB8AC3E}">
        <p14:creationId xmlns:p14="http://schemas.microsoft.com/office/powerpoint/2010/main" val="170364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BC7EE-D3AD-4DD8-B977-FD0AA65B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CARACTERÍSTICAS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88EA0E-2ED4-45F1-AA1A-A921691C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una técnica de investigación y recopilación.</a:t>
            </a:r>
          </a:p>
          <a:p>
            <a:pPr algn="just"/>
            <a:r>
              <a:rPr lang="es-MX" dirty="0"/>
              <a:t>Analiza diferentes fuentes: Bibliográficas, digitales, Revistas, Periódicos y videos.</a:t>
            </a:r>
          </a:p>
          <a:p>
            <a:r>
              <a:rPr lang="es-MX" dirty="0"/>
              <a:t>Utilizada en Investigaciones cualitativas.</a:t>
            </a:r>
          </a:p>
          <a:p>
            <a:r>
              <a:rPr lang="es-MX" dirty="0"/>
              <a:t>Permite la comparación de datos</a:t>
            </a:r>
          </a:p>
          <a:p>
            <a:r>
              <a:rPr lang="es-MX" dirty="0"/>
              <a:t>Se relaciona con la investigación histórica</a:t>
            </a:r>
          </a:p>
          <a:p>
            <a:r>
              <a:rPr lang="es-MX" dirty="0"/>
              <a:t>En su organización se presentan esquemas</a:t>
            </a:r>
          </a:p>
          <a:p>
            <a:r>
              <a:rPr lang="es-MX" dirty="0"/>
              <a:t>Facilita la comparación de textos.</a:t>
            </a:r>
          </a:p>
        </p:txBody>
      </p:sp>
    </p:spTree>
    <p:extLst>
      <p:ext uri="{BB962C8B-B14F-4D97-AF65-F5344CB8AC3E}">
        <p14:creationId xmlns:p14="http://schemas.microsoft.com/office/powerpoint/2010/main" val="24852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012B1-DF6B-486C-9212-205206E02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576"/>
            <a:ext cx="10515600" cy="1046922"/>
          </a:xfrm>
        </p:spPr>
        <p:txBody>
          <a:bodyPr/>
          <a:lstStyle/>
          <a:p>
            <a:pPr algn="ctr"/>
            <a:r>
              <a:rPr lang="es-MX" b="1" dirty="0"/>
              <a:t>PASOS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CBB80C-29F9-482D-8FAE-5568FAF77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b="1" dirty="0"/>
              <a:t>1-. SELECCIÓN DEL TEMA.</a:t>
            </a:r>
          </a:p>
          <a:p>
            <a:pPr marL="0" indent="0">
              <a:buNone/>
            </a:pPr>
            <a:r>
              <a:rPr lang="es-MX" b="1" dirty="0"/>
              <a:t>2-. SELECCIÓN DE FUENTES:</a:t>
            </a:r>
          </a:p>
          <a:p>
            <a:pPr marL="0" indent="0">
              <a:buNone/>
            </a:pPr>
            <a:r>
              <a:rPr lang="es-MX" dirty="0"/>
              <a:t>RECONOCE, IDENTIFICA Y ACOPIA FUENTES DOCUMENTALES PARA APROXIMARSE AL TEMA Y CONSTRUIR EL ESQUEMA DEL CONTENIDO. ES NECESARIO AGREGAR LAS FUENTES BIBLIOGRÁFICAS UTILIZADAS AL FINAL DEL DOCUMENTO.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/>
              <a:t>3-. DELIMITACIÓN DEL PROBLEMA:</a:t>
            </a:r>
          </a:p>
          <a:p>
            <a:pPr marL="0" indent="0" algn="just">
              <a:buNone/>
            </a:pPr>
            <a:r>
              <a:rPr lang="es-MX" dirty="0"/>
              <a:t>      - SE PUNTUALIZA CUAL ES EL PROBLEMA PARA SABER LOS ASPECTOS A INCLUIR EN LA ELABORACIÓN DE UN ESCRITO (BORRADOR) </a:t>
            </a:r>
          </a:p>
          <a:p>
            <a:pPr marL="0" indent="0" algn="just">
              <a:buNone/>
            </a:pPr>
            <a:r>
              <a:rPr lang="es-MX" dirty="0"/>
              <a:t>¿QUÉ ES? ¿PARA QUÉ SE UTILIZA? ¿CUÁLES SON LAS PRINCIPALES CARACTERÍSTICAS? ¿CUÁLES SON LAS DIFERENCIAS? </a:t>
            </a:r>
          </a:p>
          <a:p>
            <a:pPr marL="0" indent="0" algn="just">
              <a:buNone/>
            </a:pPr>
            <a:r>
              <a:rPr lang="es-MX" dirty="0"/>
              <a:t>      - EL ESCRITO (BORRADOR) CONTENDRÁ LOS OBJETIVOS Y JUSTIFICACIÓN TEÓRICA MEDIANTE EL ANÁLISIS Y COMPARACIÓN DE DIFERENTES TEXTOS SELECCIONADOS DE MAYOR A MENOR IMPORTANCIA.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155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B7D59-CCA9-4294-B362-02053BE6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E7E930-2A05-4DDE-BECB-015AC28C3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4-. DESARROLLO DEL PROCESO: </a:t>
            </a:r>
          </a:p>
          <a:p>
            <a:pPr marL="0" indent="0" algn="just">
              <a:buNone/>
            </a:pPr>
            <a:r>
              <a:rPr lang="es-MX" dirty="0"/>
              <a:t>SE DÁ COMO EL RESULTADO DE LA INTERPRETACIÓN Y ANÁLISIS DEL CONTENIDO DEL BORRADOR. PERMITE LA ESTRUCTURACIÓN DEL ESCRITO PARA FINALMENTE ELABORAR UN ESCRITO MÁS CLARO.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/>
              <a:t>5-.ESTRATEGIAS DE DIFUSIÓN: </a:t>
            </a:r>
          </a:p>
          <a:p>
            <a:pPr marL="0" indent="0" algn="just">
              <a:buNone/>
            </a:pPr>
            <a:r>
              <a:rPr lang="es-MX" dirty="0"/>
              <a:t>DESARROLLO DE ESTRATEGIAS DE DIFUSIÓN Y COMUNICACIÓN MEDIANTE LA PRESENTACIÓN DE LA INFORMACIÓN EN DIFERENTES ESQUEMAS.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0870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578DDE-6975-46EC-9EBB-7775686FA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2852"/>
            <a:ext cx="10515600" cy="5554111"/>
          </a:xfrm>
        </p:spPr>
        <p:txBody>
          <a:bodyPr/>
          <a:lstStyle/>
          <a:p>
            <a:pPr marL="0" indent="0" algn="ctr">
              <a:buNone/>
            </a:pPr>
            <a:r>
              <a:rPr lang="es-ES" sz="3400" b="1" dirty="0"/>
              <a:t>ORGANIZACIÓN DEL DOCUMENTO.</a:t>
            </a:r>
          </a:p>
          <a:p>
            <a:endParaRPr lang="es-ES" dirty="0"/>
          </a:p>
          <a:p>
            <a:r>
              <a:rPr lang="es-ES" dirty="0"/>
              <a:t>PORTADA QUE INCLUYA LA SELECCIÒN DEL TEMA (1 CUARTILLA)</a:t>
            </a:r>
          </a:p>
          <a:p>
            <a:r>
              <a:rPr lang="es-ES" dirty="0"/>
              <a:t>DELIMITACIÒN DEL PROBLEMA  (2 O 3 CUARTILLAS BORRADOR)</a:t>
            </a:r>
          </a:p>
          <a:p>
            <a:r>
              <a:rPr lang="es-ES" dirty="0"/>
              <a:t>DESARROLLO DEL PROCESO (2 CUARTILLAS) INCLUYENDO BREVE INTRODUCCIÓN Y CONCLUSIÓN EN EL MISMO DOCUMENTO. </a:t>
            </a:r>
          </a:p>
          <a:p>
            <a:r>
              <a:rPr lang="es-ES" dirty="0"/>
              <a:t>ESTRATEGIA (MAPA CONCEPTUAL)</a:t>
            </a:r>
          </a:p>
          <a:p>
            <a:r>
              <a:rPr lang="es-ES" dirty="0"/>
              <a:t>FUENTES BIBLIOGRÁFICAS FORMATO APA (1 CUARTILLA)</a:t>
            </a:r>
          </a:p>
          <a:p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8104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7261</TotalTime>
  <Words>312</Words>
  <Application>Microsoft Office PowerPoint</Application>
  <PresentationFormat>Panorámica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INVESTIGACIÓN DOCUMENTAL</vt:lpstr>
      <vt:lpstr>CARACTERÍSTICAS</vt:lpstr>
      <vt:lpstr>PASOS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gustavo montalvan zertuche</dc:creator>
  <cp:lastModifiedBy>david gustavo montalvan zertuche</cp:lastModifiedBy>
  <cp:revision>13</cp:revision>
  <dcterms:created xsi:type="dcterms:W3CDTF">2019-08-29T13:54:59Z</dcterms:created>
  <dcterms:modified xsi:type="dcterms:W3CDTF">2019-09-03T15:13:00Z</dcterms:modified>
</cp:coreProperties>
</file>