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05/09/2019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847001"/>
              </p:ext>
            </p:extLst>
          </p:nvPr>
        </p:nvGraphicFramePr>
        <p:xfrm>
          <a:off x="309489" y="267287"/>
          <a:ext cx="11619915" cy="647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983">
                  <a:extLst>
                    <a:ext uri="{9D8B030D-6E8A-4147-A177-3AD203B41FA5}">
                      <a16:colId xmlns:a16="http://schemas.microsoft.com/office/drawing/2014/main" val="2489248213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val="3687609066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val="842899168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val="3963796460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val="2627409066"/>
                    </a:ext>
                  </a:extLst>
                </a:gridCol>
              </a:tblGrid>
              <a:tr h="512335">
                <a:tc gridSpan="5"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92744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86041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99638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07992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967402"/>
                  </a:ext>
                </a:extLst>
              </a:tr>
              <a:tr h="1642278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156063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12895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181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4</cp:revision>
  <dcterms:created xsi:type="dcterms:W3CDTF">2019-09-06T03:31:56Z</dcterms:created>
  <dcterms:modified xsi:type="dcterms:W3CDTF">2019-09-06T04:13:22Z</dcterms:modified>
</cp:coreProperties>
</file>