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803634-456D-483B-B928-170605321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1465A00-4AA9-4257-A7DA-9A39E1D7B7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9FECF3-D72F-443A-BA8D-EACFF2689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30085-00F0-457C-AE4F-F1CEB39A1AAC}" type="datetimeFigureOut">
              <a:rPr lang="es-MX" smtClean="0"/>
              <a:t>25/05/2020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44FFC4-75C1-42CB-BBDD-77BEE337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5F9045-181C-4D7D-AF32-B3C724F19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A61A-D348-4B00-926B-9399501358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0763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41E20B-F154-4F0B-9175-437FA45B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CD0C996-A822-44BA-A77A-5F545C63A0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15E784-40C0-44B5-B07A-93C523601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30085-00F0-457C-AE4F-F1CEB39A1AAC}" type="datetimeFigureOut">
              <a:rPr lang="es-MX" smtClean="0"/>
              <a:t>25/05/2020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EB458B-038D-4523-B53A-DFE409EF5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DBFB23-1338-46CC-88A9-F3C0A9817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A61A-D348-4B00-926B-9399501358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6401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44DF37E-4048-4A1C-8A2A-4A6298F074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0BA99B-D328-4F6D-BD02-C8B94ADC2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88074F-0435-49F5-A9A1-583BD1B65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30085-00F0-457C-AE4F-F1CEB39A1AAC}" type="datetimeFigureOut">
              <a:rPr lang="es-MX" smtClean="0"/>
              <a:t>25/05/2020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0089BB-7B47-410E-98F0-EFED4F946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8DA2FE-9BAC-4116-8BEB-C1CA047B7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A61A-D348-4B00-926B-9399501358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2402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01091A-2566-41A4-9104-BBEEEAB65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2C6E20-1D06-4352-A233-AB2EA6D48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270F16-ED7F-4964-848D-234E8C1F6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30085-00F0-457C-AE4F-F1CEB39A1AAC}" type="datetimeFigureOut">
              <a:rPr lang="es-MX" smtClean="0"/>
              <a:t>25/05/2020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189AD-F41B-44E9-B1A4-1FF6EB52F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7B7184-BAFC-4827-9A1A-53EA4A43B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A61A-D348-4B00-926B-9399501358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838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B10255-8A0D-43E9-A47C-B152A7671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27F53A-0991-4287-AE7C-1BDA62CB4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88F560-3405-47E6-81CC-BDE0759BF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30085-00F0-457C-AE4F-F1CEB39A1AAC}" type="datetimeFigureOut">
              <a:rPr lang="es-MX" smtClean="0"/>
              <a:t>25/05/2020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9E959F-C35B-4927-A014-C6375B7CB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DC46D4-C110-4462-8327-BEF428316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A61A-D348-4B00-926B-9399501358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0339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D987F7-8CBB-4E93-9DA1-E8B8DECC4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C465EE-8E98-44CC-A78A-EBF2855086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BC132AF-79DA-4E79-89E7-3B19199AC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635003-F42B-4EFF-A13B-6DF6FBD46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30085-00F0-457C-AE4F-F1CEB39A1AAC}" type="datetimeFigureOut">
              <a:rPr lang="es-MX" smtClean="0"/>
              <a:t>25/05/2020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E79779-DA93-4768-9A82-1568CEBD6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D75CDE-FCA8-4E34-90DE-EA6AFFE66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A61A-D348-4B00-926B-9399501358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1200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2C3748-BC9B-43E0-9790-2326D1FB6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B073E7-474A-4DEA-8038-C5FC63A1D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6336509-6AA3-455E-99AA-EF82C6E2A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BCBB2E1-E316-45B3-A799-E842C68CFB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DFBEC1C-B54D-46B1-B442-25977E2C5C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8B0C94E-FF6A-4F69-AE1D-C6E70A97D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30085-00F0-457C-AE4F-F1CEB39A1AAC}" type="datetimeFigureOut">
              <a:rPr lang="es-MX" smtClean="0"/>
              <a:t>25/05/2020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2180752-DEF8-4206-B453-89B272A68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EC937E6-C8B2-4D51-A380-0543EEEF9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A61A-D348-4B00-926B-9399501358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5622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78E240-B8D6-4C6B-B404-F94697716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387C35B-B2ED-40A3-B387-ABEEF11A5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30085-00F0-457C-AE4F-F1CEB39A1AAC}" type="datetimeFigureOut">
              <a:rPr lang="es-MX" smtClean="0"/>
              <a:t>25/05/2020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2DDA3A3-CF5F-4896-9700-561E5A9F1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05E73A2-332F-46BF-A1FF-1EED8AE96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A61A-D348-4B00-926B-9399501358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8168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3E187A7-5DFC-4B6C-99BB-B0F7B508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30085-00F0-457C-AE4F-F1CEB39A1AAC}" type="datetimeFigureOut">
              <a:rPr lang="es-MX" smtClean="0"/>
              <a:t>25/05/2020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AEC577C-CFEB-484F-8EC3-D98F6E73B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AEBD039-8C43-44B8-82E4-7BC60E037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A61A-D348-4B00-926B-9399501358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59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86D272-6944-4D34-9934-7A28E44FD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0F2DA0-B235-4141-BDC5-C057325C6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3F9719-FE46-452E-9587-9D70C330B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61CDB81-DA63-47E0-B112-ABA9F7187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30085-00F0-457C-AE4F-F1CEB39A1AAC}" type="datetimeFigureOut">
              <a:rPr lang="es-MX" smtClean="0"/>
              <a:t>25/05/2020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EEB316-CAD8-4178-A22E-40DCDE6A8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AF2DD23-A0C2-4B81-A569-85A37C591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A61A-D348-4B00-926B-9399501358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5791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D85B00-4A9A-4B61-B7CE-DCE152744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526C9F5-B7BF-46FE-AF6B-D246FA2181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3F6D8A-E4CF-49FE-B84A-4C704FFF6F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425387-9EF1-47A9-A2BC-DF6FF3039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30085-00F0-457C-AE4F-F1CEB39A1AAC}" type="datetimeFigureOut">
              <a:rPr lang="es-MX" smtClean="0"/>
              <a:t>25/05/2020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C7A300-C911-4CCF-975F-49EAB4FB4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366076-4713-4FB3-9B27-5AE47D048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A61A-D348-4B00-926B-9399501358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5413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2D9B250-ABC2-4043-91E1-9007FB4AF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BDBC47E-D8EE-44E3-A4FE-D7D3258BE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F354E9-37A0-4DF3-9C93-E8C9A57528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30085-00F0-457C-AE4F-F1CEB39A1AAC}" type="datetimeFigureOut">
              <a:rPr lang="es-MX" smtClean="0"/>
              <a:t>25/05/2020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CD7D36-5C59-45D9-B189-F59CB54DE3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715767-020E-40A2-883F-EFA98FF5A7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5A61A-D348-4B00-926B-9399501358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493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5C2F88F4-1549-4252-A61F-616958EC92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468205"/>
              </p:ext>
            </p:extLst>
          </p:nvPr>
        </p:nvGraphicFramePr>
        <p:xfrm>
          <a:off x="0" y="0"/>
          <a:ext cx="12192000" cy="6945267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3476807">
                  <a:extLst>
                    <a:ext uri="{9D8B030D-6E8A-4147-A177-3AD203B41FA5}">
                      <a16:colId xmlns:a16="http://schemas.microsoft.com/office/drawing/2014/main" val="2521947588"/>
                    </a:ext>
                  </a:extLst>
                </a:gridCol>
                <a:gridCol w="4195346">
                  <a:extLst>
                    <a:ext uri="{9D8B030D-6E8A-4147-A177-3AD203B41FA5}">
                      <a16:colId xmlns:a16="http://schemas.microsoft.com/office/drawing/2014/main" val="892039493"/>
                    </a:ext>
                  </a:extLst>
                </a:gridCol>
                <a:gridCol w="4519847">
                  <a:extLst>
                    <a:ext uri="{9D8B030D-6E8A-4147-A177-3AD203B41FA5}">
                      <a16:colId xmlns:a16="http://schemas.microsoft.com/office/drawing/2014/main" val="1341562997"/>
                    </a:ext>
                  </a:extLst>
                </a:gridCol>
              </a:tblGrid>
              <a:tr h="2185463">
                <a:tc>
                  <a:txBody>
                    <a:bodyPr/>
                    <a:lstStyle/>
                    <a:p>
                      <a:pPr indent="2476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</a:rPr>
                        <a:t>MODALIDAD DE TRABAJO (PLANES Y PROGRAMAS AP. CLAVE)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476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</a:rPr>
                        <a:t>FUNDAMENTOS O RAZONES PARA SU PROPUESTA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s-MX" sz="1400" b="1" dirty="0">
                          <a:effectLst/>
                        </a:rPr>
                        <a:t>¿Es pertinente o congruente esta modalidad de trabajo con respecto a los propósitos de la asignatura (lenguaje y comunicación) y el enfoque en el marco de la enseñanza de las prácticas del lenguaje?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s-MX" sz="1400" b="1" dirty="0">
                        <a:effectLst/>
                      </a:endParaRP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s-MX" sz="1400" dirty="0"/>
                        <a:t> ¿Cómo es que la selección de una modalidad de trabajo contribuye al desarrollo lingüístico en ciertas prácticas del lenguaje o al aprendizaje de ciertos contenidos?</a:t>
                      </a:r>
                    </a:p>
                    <a:p>
                      <a:pPr indent="2476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</a:endParaRPr>
                    </a:p>
                    <a:p>
                      <a:pPr indent="2476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3852083"/>
                  </a:ext>
                </a:extLst>
              </a:tr>
              <a:tr h="2803678">
                <a:tc>
                  <a:txBody>
                    <a:bodyPr/>
                    <a:lstStyle/>
                    <a:p>
                      <a:pPr marR="382270" indent="2476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</a:rPr>
                        <a:t>“Organice situaciones en las que los alumnos narren con secuencia clara y lógica, de acuerdo con el propósito del intercambio y lo que se quiere dar a conocer, sea que se trate de un relato, de alguna experiencia o de algún texto literario (cuentos, fábulas, leyendas).” </a:t>
                      </a:r>
                      <a:r>
                        <a:rPr lang="es-MX" sz="1200" dirty="0">
                          <a:effectLst/>
                        </a:rPr>
                        <a:t>(P.201)</a:t>
                      </a:r>
                    </a:p>
                    <a:p>
                      <a:pPr indent="2476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</a:rPr>
                        <a:t> ”Se trata de poner en evidencia la importancia del lugar ocupado por las prácticas de lectura en el contexto escolar y la necesidad del diseño de situaciones didácticas que permitan su enseñanza y su aprendizaje.”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es-MX" sz="1200" dirty="0">
                          <a:effectLst/>
                        </a:rPr>
                        <a:t>	María Laura </a:t>
                      </a:r>
                      <a:r>
                        <a:rPr lang="es-MX" sz="1200" dirty="0" err="1">
                          <a:effectLst/>
                        </a:rPr>
                        <a:t>Galaburri</a:t>
                      </a:r>
                      <a:endParaRPr lang="es-MX" sz="12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es-MX" sz="1200" dirty="0">
                          <a:effectLst/>
                        </a:rPr>
                        <a:t>“La enseñanza del lenguaje escrito. Un proceso de construcción Capítulo 10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973541"/>
                  </a:ext>
                </a:extLst>
              </a:tr>
              <a:tr h="1868860">
                <a:tc>
                  <a:txBody>
                    <a:bodyPr/>
                    <a:lstStyle/>
                    <a:p>
                      <a:r>
                        <a:rPr lang="es-MX" sz="1200" b="1" kern="1200" dirty="0">
                          <a:solidFill>
                            <a:schemeClr val="dk1"/>
                          </a:solidFill>
                          <a:effectLst/>
                        </a:rPr>
                        <a:t>“ es importante ampliar el acercamiento de los niños a la cultura escrita compartiéndoles diversos textos, tanto narrativos como informativos, que pueden resultar de su interés</a:t>
                      </a: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</a:rPr>
                        <a:t>. (P.203)</a:t>
                      </a:r>
                      <a:endParaRPr lang="es-MX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364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4203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234</Words>
  <Application>Microsoft Office PowerPoint</Application>
  <PresentationFormat>Panorámica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Silvia Banda Servín</dc:creator>
  <cp:lastModifiedBy>Silvia Banda Servín</cp:lastModifiedBy>
  <cp:revision>3</cp:revision>
  <dcterms:created xsi:type="dcterms:W3CDTF">2020-05-25T17:03:29Z</dcterms:created>
  <dcterms:modified xsi:type="dcterms:W3CDTF">2020-05-25T17:27:53Z</dcterms:modified>
</cp:coreProperties>
</file>