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91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88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6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6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3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67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55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31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15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4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19D8-FCD9-4C51-BB66-EB4922883717}" type="datetimeFigureOut">
              <a:rPr lang="es-ES" smtClean="0"/>
              <a:t>23/10/2020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4B2ED-3D48-4526-A473-0564DBBA0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ma"/><Relationship Id="rId3" Type="http://schemas.microsoft.com/office/2007/relationships/media" Target="../media/media2.wma"/><Relationship Id="rId7" Type="http://schemas.microsoft.com/office/2007/relationships/media" Target="../media/media4.wma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audio" Target="../media/media3.wma"/><Relationship Id="rId5" Type="http://schemas.microsoft.com/office/2007/relationships/media" Target="../media/media3.wma"/><Relationship Id="rId10" Type="http://schemas.openxmlformats.org/officeDocument/2006/relationships/image" Target="../media/image1.png"/><Relationship Id="rId4" Type="http://schemas.openxmlformats.org/officeDocument/2006/relationships/audio" Target="../media/media2.wma"/><Relationship Id="rId9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jhCEhWiKX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74504"/>
              </p:ext>
            </p:extLst>
          </p:nvPr>
        </p:nvGraphicFramePr>
        <p:xfrm>
          <a:off x="2187388" y="3155577"/>
          <a:ext cx="7022318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166"/>
                <a:gridCol w="1755166"/>
                <a:gridCol w="1755993"/>
                <a:gridCol w="1755993"/>
              </a:tblGrid>
              <a:tr h="2438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 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Goes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Lonely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Girlfriend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s-E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80329" y="517103"/>
            <a:ext cx="3361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17813" y="1396996"/>
            <a:ext cx="8821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some sounds you need to work on, some more. Listen and repeat.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66664" y="2330823"/>
            <a:ext cx="609600" cy="609600"/>
          </a:xfrm>
          <a:prstGeom prst="rect">
            <a:avLst/>
          </a:prstGeom>
        </p:spPr>
      </p:pic>
      <p:pic>
        <p:nvPicPr>
          <p:cNvPr id="8" name="Sonido grabad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172198" y="2290481"/>
            <a:ext cx="609600" cy="609600"/>
          </a:xfrm>
          <a:prstGeom prst="rect">
            <a:avLst/>
          </a:prstGeom>
        </p:spPr>
      </p:pic>
      <p:pic>
        <p:nvPicPr>
          <p:cNvPr id="9" name="Sonido grabado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7996518" y="2330822"/>
            <a:ext cx="609600" cy="609600"/>
          </a:xfrm>
          <a:prstGeom prst="rect">
            <a:avLst/>
          </a:prstGeom>
        </p:spPr>
      </p:pic>
      <p:pic>
        <p:nvPicPr>
          <p:cNvPr id="10" name="Sonido grabado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765612" y="23308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0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3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0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7731" y="456247"/>
            <a:ext cx="1109113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Quiz</a:t>
            </a:r>
            <a:r>
              <a:rPr lang="es-MX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instructions</a:t>
            </a:r>
            <a:endParaRPr lang="es-MX" sz="28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x-none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Lucy</a:t>
            </a:r>
            <a:r>
              <a:rPr lang="x-none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Michael, and Sylvie are talking. Listen and check (</a:t>
            </a:r>
            <a:r>
              <a:rPr lang="x-none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r>
              <a:rPr lang="x-none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the correct answers. </a:t>
            </a:r>
            <a:endParaRPr lang="en-US" sz="2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omplete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conversations. Use the correct form of </a:t>
            </a:r>
            <a:r>
              <a:rPr lang="x-none" sz="2000" i="1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am, are)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ircle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correct word.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possessive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.(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I,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he,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Possessive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mplete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conversations. Use the simple present.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correct job in each set of sentences.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mplete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sentences with </a:t>
            </a:r>
            <a:r>
              <a:rPr lang="x-none" sz="2000" i="1" dirty="0">
                <a:latin typeface="Arial" panose="020B0604020202020204" pitchFamily="34" charset="0"/>
                <a:cs typeface="Arial" panose="020B0604020202020204" pitchFamily="34" charset="0"/>
              </a:rPr>
              <a:t>at, in, late, on,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x-none" sz="2000" i="1" dirty="0">
                <a:latin typeface="Arial" panose="020B0604020202020204" pitchFamily="34" charset="0"/>
                <a:cs typeface="Arial" panose="020B0604020202020204" pitchFamily="34" charset="0"/>
              </a:rPr>
              <a:t> until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. Two words will not be used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the email. Then check (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) the correct answers.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probable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Describe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opinións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schedules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lnSpc>
                <a:spcPct val="150000"/>
              </a:lnSpc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27847" y="998021"/>
            <a:ext cx="10515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workbook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yourself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recommend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classmate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workbook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and of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file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use of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 LETTERS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Google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case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messages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ESCUELA EN RED.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so READ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carefully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ESCUELA EN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 mail box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messages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35823" y="388439"/>
            <a:ext cx="33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6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138760" y="301553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Oh, her eyes,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 eyes</a:t>
            </a:r>
            <a:b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Make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the stars look like they're not shining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 hair,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 hair</a:t>
            </a:r>
            <a:b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Falls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perfectly without her </a:t>
            </a:r>
            <a:r>
              <a:rPr lang="en-US" sz="2000" b="0" i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trying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She's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 beautiful and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tell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 everyday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Yeah, I know,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know</a:t>
            </a:r>
            <a:b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When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compliment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 she won't believe me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it's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so,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it's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Sad to think that </a:t>
            </a:r>
            <a:r>
              <a:rPr lang="en-US" sz="20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she don't  </a:t>
            </a:r>
            <a:r>
              <a:rPr lang="en-US" sz="2000" b="0" i="0" dirty="0" smtClean="0">
                <a:effectLst/>
                <a:latin typeface="arial" panose="020B0604020202020204" pitchFamily="34" charset="0"/>
              </a:rPr>
              <a:t>(doesn’t) </a:t>
            </a:r>
            <a:r>
              <a:rPr lang="en-US" sz="20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see</a:t>
            </a:r>
            <a:b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But every time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she asks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me, "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 I look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okay?"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say</a:t>
            </a:r>
          </a:p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When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see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your face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There's not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thing that I would change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'Cause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you're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amazing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Just the way you are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when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smile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whole world stops and stares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 a while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'Cause girl </a:t>
            </a:r>
            <a:r>
              <a:rPr lang="en-US" sz="2000" b="0" i="0" u="sng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you're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amazing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Just the way you are</a:t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Yeah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39095" y="498240"/>
            <a:ext cx="25361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 are 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Bruno </a:t>
            </a:r>
            <a:r>
              <a:rPr lang="es-MX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</a:t>
            </a:r>
            <a:endParaRPr lang="es-MX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ANALIZING A SONG STRUCTURE</a:t>
            </a:r>
          </a:p>
          <a:p>
            <a:pPr algn="ctr"/>
            <a:endParaRPr lang="es-MX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www.youtube.com/watch?v=LjhCEhWiKXk</a:t>
            </a:r>
            <a:endParaRPr lang="es-MX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350</Words>
  <Application>Microsoft Office PowerPoint</Application>
  <PresentationFormat>Panorámica</PresentationFormat>
  <Paragraphs>42</Paragraphs>
  <Slides>4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Times New Roman</vt:lpstr>
      <vt:lpstr>Wingdings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</dc:creator>
  <cp:lastModifiedBy>Maria Elena</cp:lastModifiedBy>
  <cp:revision>19</cp:revision>
  <dcterms:created xsi:type="dcterms:W3CDTF">2020-10-21T13:17:21Z</dcterms:created>
  <dcterms:modified xsi:type="dcterms:W3CDTF">2020-10-23T14:01:10Z</dcterms:modified>
</cp:coreProperties>
</file>