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299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59" r:id="rId26"/>
    <p:sldId id="260" r:id="rId27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F9273-7920-3645-85EB-E64F0C11070D}" type="doc">
      <dgm:prSet loTypeId="urn:microsoft.com/office/officeart/2008/layout/VerticalCurved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7C071887-BBAE-9949-B523-9BDC24BC610C}">
      <dgm:prSet phldrT="[Texto]"/>
      <dgm:spPr/>
      <dgm:t>
        <a:bodyPr/>
        <a:lstStyle/>
        <a:p>
          <a:r>
            <a:rPr lang="es-MX" dirty="0"/>
            <a:t>Consiste en la elaboración  de un documento analítico-reflexivo del proceso de intervención que realiza el estudiante en su periodo de práctica profesional</a:t>
          </a:r>
        </a:p>
      </dgm:t>
    </dgm:pt>
    <dgm:pt modelId="{C6D75914-16B6-314B-A1EC-9759C6B5E4DF}" type="parTrans" cxnId="{E69D089A-E700-C54D-8EBB-3D29303DE5F8}">
      <dgm:prSet/>
      <dgm:spPr/>
      <dgm:t>
        <a:bodyPr/>
        <a:lstStyle/>
        <a:p>
          <a:endParaRPr lang="es-MX"/>
        </a:p>
      </dgm:t>
    </dgm:pt>
    <dgm:pt modelId="{C87C8ECC-04FD-DB48-A9F9-50F7DA464794}" type="sibTrans" cxnId="{E69D089A-E700-C54D-8EBB-3D29303DE5F8}">
      <dgm:prSet/>
      <dgm:spPr/>
      <dgm:t>
        <a:bodyPr/>
        <a:lstStyle/>
        <a:p>
          <a:endParaRPr lang="es-MX"/>
        </a:p>
      </dgm:t>
    </dgm:pt>
    <dgm:pt modelId="{DA7BF5D9-97EA-7341-BD5F-72674CDF3C94}">
      <dgm:prSet phldrT="[Texto]"/>
      <dgm:spPr/>
      <dgm:t>
        <a:bodyPr/>
        <a:lstStyle/>
        <a:p>
          <a:r>
            <a:rPr lang="es-MX" dirty="0"/>
            <a:t>En el identifica una problemática y posteriormente  describe las acciones, estrategias, métodos y procedimientos llevados a cabo.</a:t>
          </a:r>
        </a:p>
      </dgm:t>
    </dgm:pt>
    <dgm:pt modelId="{8FFB29F6-9CFC-A641-908B-0246F33AD907}" type="parTrans" cxnId="{4B9C05F9-5ED4-0745-B058-A59AC99C9BE2}">
      <dgm:prSet/>
      <dgm:spPr/>
      <dgm:t>
        <a:bodyPr/>
        <a:lstStyle/>
        <a:p>
          <a:endParaRPr lang="es-MX"/>
        </a:p>
      </dgm:t>
    </dgm:pt>
    <dgm:pt modelId="{A039F09D-3039-2B40-87A2-0410CA1D59B7}" type="sibTrans" cxnId="{4B9C05F9-5ED4-0745-B058-A59AC99C9BE2}">
      <dgm:prSet/>
      <dgm:spPr/>
      <dgm:t>
        <a:bodyPr/>
        <a:lstStyle/>
        <a:p>
          <a:endParaRPr lang="es-MX"/>
        </a:p>
      </dgm:t>
    </dgm:pt>
    <dgm:pt modelId="{C85BB93F-9246-9C4A-9A19-069A55C44F9B}">
      <dgm:prSet phldrT="[Texto]"/>
      <dgm:spPr/>
      <dgm:t>
        <a:bodyPr/>
        <a:lstStyle/>
        <a:p>
          <a:pPr>
            <a:buNone/>
          </a:pPr>
          <a:r>
            <a:rPr lang="es-MX" dirty="0"/>
            <a:t>Con la finalidad de transformar uno o algunos aspectos de su práctica profesional.</a:t>
          </a:r>
        </a:p>
      </dgm:t>
    </dgm:pt>
    <dgm:pt modelId="{28D65205-45D0-BF44-B372-E70592754AF4}" type="parTrans" cxnId="{0CBE395F-DD4B-DF49-9BD7-606482E32538}">
      <dgm:prSet/>
      <dgm:spPr/>
      <dgm:t>
        <a:bodyPr/>
        <a:lstStyle/>
        <a:p>
          <a:endParaRPr lang="es-MX"/>
        </a:p>
      </dgm:t>
    </dgm:pt>
    <dgm:pt modelId="{4D25CF54-366D-E94F-B208-AF408B471091}" type="sibTrans" cxnId="{0CBE395F-DD4B-DF49-9BD7-606482E32538}">
      <dgm:prSet/>
      <dgm:spPr/>
      <dgm:t>
        <a:bodyPr/>
        <a:lstStyle/>
        <a:p>
          <a:endParaRPr lang="es-MX"/>
        </a:p>
      </dgm:t>
    </dgm:pt>
    <dgm:pt modelId="{9800B25E-8B1F-DC43-BCCD-68506E09A760}" type="pres">
      <dgm:prSet presAssocID="{CECF9273-7920-3645-85EB-E64F0C1107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6847C981-5E09-4A4D-AECC-47F17DDA449C}" type="pres">
      <dgm:prSet presAssocID="{CECF9273-7920-3645-85EB-E64F0C11070D}" presName="Name1" presStyleCnt="0"/>
      <dgm:spPr/>
    </dgm:pt>
    <dgm:pt modelId="{AA6B800B-1B97-2147-A579-B232F3F40D9A}" type="pres">
      <dgm:prSet presAssocID="{CECF9273-7920-3645-85EB-E64F0C11070D}" presName="cycle" presStyleCnt="0"/>
      <dgm:spPr/>
    </dgm:pt>
    <dgm:pt modelId="{5D53D44D-134D-F044-B3BB-AFE9FDDA141C}" type="pres">
      <dgm:prSet presAssocID="{CECF9273-7920-3645-85EB-E64F0C11070D}" presName="srcNode" presStyleLbl="node1" presStyleIdx="0" presStyleCnt="3"/>
      <dgm:spPr/>
    </dgm:pt>
    <dgm:pt modelId="{1E7047F2-C8D2-0547-8A7C-93B55234ED0C}" type="pres">
      <dgm:prSet presAssocID="{CECF9273-7920-3645-85EB-E64F0C11070D}" presName="conn" presStyleLbl="parChTrans1D2" presStyleIdx="0" presStyleCnt="1"/>
      <dgm:spPr/>
      <dgm:t>
        <a:bodyPr/>
        <a:lstStyle/>
        <a:p>
          <a:endParaRPr lang="es-MX"/>
        </a:p>
      </dgm:t>
    </dgm:pt>
    <dgm:pt modelId="{D2B2206B-EC26-C44B-B5AE-4054060C7FCB}" type="pres">
      <dgm:prSet presAssocID="{CECF9273-7920-3645-85EB-E64F0C11070D}" presName="extraNode" presStyleLbl="node1" presStyleIdx="0" presStyleCnt="3"/>
      <dgm:spPr/>
    </dgm:pt>
    <dgm:pt modelId="{6EE4ECD0-372D-654B-BB55-3166D24797A1}" type="pres">
      <dgm:prSet presAssocID="{CECF9273-7920-3645-85EB-E64F0C11070D}" presName="dstNode" presStyleLbl="node1" presStyleIdx="0" presStyleCnt="3"/>
      <dgm:spPr/>
    </dgm:pt>
    <dgm:pt modelId="{2E72F773-293C-2843-82C3-0A2FA1BBC30E}" type="pres">
      <dgm:prSet presAssocID="{7C071887-BBAE-9949-B523-9BDC24BC610C}" presName="text_1" presStyleLbl="node1" presStyleIdx="0" presStyleCnt="3" custLinFactNeighborX="-680" custLinFactNeighborY="-37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59CCA9-9BE2-894D-B863-5560DADB7A31}" type="pres">
      <dgm:prSet presAssocID="{7C071887-BBAE-9949-B523-9BDC24BC610C}" presName="accent_1" presStyleCnt="0"/>
      <dgm:spPr/>
    </dgm:pt>
    <dgm:pt modelId="{D16BA358-93D8-8F48-A10F-BD5FBF6F47AC}" type="pres">
      <dgm:prSet presAssocID="{7C071887-BBAE-9949-B523-9BDC24BC610C}" presName="accentRepeatNode" presStyleLbl="solidFgAcc1" presStyleIdx="0" presStyleCnt="3"/>
      <dgm:spPr/>
    </dgm:pt>
    <dgm:pt modelId="{5FFBC313-C03D-5D4D-9661-22D014A5FCE9}" type="pres">
      <dgm:prSet presAssocID="{DA7BF5D9-97EA-7341-BD5F-72674CDF3C9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7B5020-6BEA-084E-A30E-0890B4D20AD2}" type="pres">
      <dgm:prSet presAssocID="{DA7BF5D9-97EA-7341-BD5F-72674CDF3C94}" presName="accent_2" presStyleCnt="0"/>
      <dgm:spPr/>
    </dgm:pt>
    <dgm:pt modelId="{8AEB84BB-A061-B447-AA67-1B05A2F93F2B}" type="pres">
      <dgm:prSet presAssocID="{DA7BF5D9-97EA-7341-BD5F-72674CDF3C94}" presName="accentRepeatNode" presStyleLbl="solidFgAcc1" presStyleIdx="1" presStyleCnt="3"/>
      <dgm:spPr/>
    </dgm:pt>
    <dgm:pt modelId="{191BE287-3034-CA49-B169-43BCAC1FF44C}" type="pres">
      <dgm:prSet presAssocID="{C85BB93F-9246-9C4A-9A19-069A55C44F9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1C7632-1426-1A49-A435-175D9F47E9A7}" type="pres">
      <dgm:prSet presAssocID="{C85BB93F-9246-9C4A-9A19-069A55C44F9B}" presName="accent_3" presStyleCnt="0"/>
      <dgm:spPr/>
    </dgm:pt>
    <dgm:pt modelId="{4F477455-4CB8-8940-86F9-2BCBBEC46BCF}" type="pres">
      <dgm:prSet presAssocID="{C85BB93F-9246-9C4A-9A19-069A55C44F9B}" presName="accentRepeatNode" presStyleLbl="solidFgAcc1" presStyleIdx="2" presStyleCnt="3"/>
      <dgm:spPr/>
    </dgm:pt>
  </dgm:ptLst>
  <dgm:cxnLst>
    <dgm:cxn modelId="{0CBE395F-DD4B-DF49-9BD7-606482E32538}" srcId="{CECF9273-7920-3645-85EB-E64F0C11070D}" destId="{C85BB93F-9246-9C4A-9A19-069A55C44F9B}" srcOrd="2" destOrd="0" parTransId="{28D65205-45D0-BF44-B372-E70592754AF4}" sibTransId="{4D25CF54-366D-E94F-B208-AF408B471091}"/>
    <dgm:cxn modelId="{E69D089A-E700-C54D-8EBB-3D29303DE5F8}" srcId="{CECF9273-7920-3645-85EB-E64F0C11070D}" destId="{7C071887-BBAE-9949-B523-9BDC24BC610C}" srcOrd="0" destOrd="0" parTransId="{C6D75914-16B6-314B-A1EC-9759C6B5E4DF}" sibTransId="{C87C8ECC-04FD-DB48-A9F9-50F7DA464794}"/>
    <dgm:cxn modelId="{3AB1E381-7ED4-4305-A294-6812A2F399AF}" type="presOf" srcId="{DA7BF5D9-97EA-7341-BD5F-72674CDF3C94}" destId="{5FFBC313-C03D-5D4D-9661-22D014A5FCE9}" srcOrd="0" destOrd="0" presId="urn:microsoft.com/office/officeart/2008/layout/VerticalCurvedList"/>
    <dgm:cxn modelId="{4B9C05F9-5ED4-0745-B058-A59AC99C9BE2}" srcId="{CECF9273-7920-3645-85EB-E64F0C11070D}" destId="{DA7BF5D9-97EA-7341-BD5F-72674CDF3C94}" srcOrd="1" destOrd="0" parTransId="{8FFB29F6-9CFC-A641-908B-0246F33AD907}" sibTransId="{A039F09D-3039-2B40-87A2-0410CA1D59B7}"/>
    <dgm:cxn modelId="{12AAC351-D824-422E-A65B-61A81AC139B3}" type="presOf" srcId="{CECF9273-7920-3645-85EB-E64F0C11070D}" destId="{9800B25E-8B1F-DC43-BCCD-68506E09A760}" srcOrd="0" destOrd="0" presId="urn:microsoft.com/office/officeart/2008/layout/VerticalCurvedList"/>
    <dgm:cxn modelId="{3758FD32-EB4C-4FA9-B8D8-7E02A93AFC7B}" type="presOf" srcId="{7C071887-BBAE-9949-B523-9BDC24BC610C}" destId="{2E72F773-293C-2843-82C3-0A2FA1BBC30E}" srcOrd="0" destOrd="0" presId="urn:microsoft.com/office/officeart/2008/layout/VerticalCurvedList"/>
    <dgm:cxn modelId="{60B306B1-3BAA-442B-89F6-F046EFCE4F49}" type="presOf" srcId="{C87C8ECC-04FD-DB48-A9F9-50F7DA464794}" destId="{1E7047F2-C8D2-0547-8A7C-93B55234ED0C}" srcOrd="0" destOrd="0" presId="urn:microsoft.com/office/officeart/2008/layout/VerticalCurvedList"/>
    <dgm:cxn modelId="{2679BFC8-95F2-4E99-B4B0-45C4AC02EB65}" type="presOf" srcId="{C85BB93F-9246-9C4A-9A19-069A55C44F9B}" destId="{191BE287-3034-CA49-B169-43BCAC1FF44C}" srcOrd="0" destOrd="0" presId="urn:microsoft.com/office/officeart/2008/layout/VerticalCurvedList"/>
    <dgm:cxn modelId="{7F91CF96-11D1-4036-8E08-C9BF2174B180}" type="presParOf" srcId="{9800B25E-8B1F-DC43-BCCD-68506E09A760}" destId="{6847C981-5E09-4A4D-AECC-47F17DDA449C}" srcOrd="0" destOrd="0" presId="urn:microsoft.com/office/officeart/2008/layout/VerticalCurvedList"/>
    <dgm:cxn modelId="{D33EB25F-4ACE-4DF2-8D50-C977F059B55F}" type="presParOf" srcId="{6847C981-5E09-4A4D-AECC-47F17DDA449C}" destId="{AA6B800B-1B97-2147-A579-B232F3F40D9A}" srcOrd="0" destOrd="0" presId="urn:microsoft.com/office/officeart/2008/layout/VerticalCurvedList"/>
    <dgm:cxn modelId="{16943C93-7C45-408B-8E6E-3DA98833ACCA}" type="presParOf" srcId="{AA6B800B-1B97-2147-A579-B232F3F40D9A}" destId="{5D53D44D-134D-F044-B3BB-AFE9FDDA141C}" srcOrd="0" destOrd="0" presId="urn:microsoft.com/office/officeart/2008/layout/VerticalCurvedList"/>
    <dgm:cxn modelId="{F9EBE9FB-63F1-484A-AAAD-2B07B5F7F6A9}" type="presParOf" srcId="{AA6B800B-1B97-2147-A579-B232F3F40D9A}" destId="{1E7047F2-C8D2-0547-8A7C-93B55234ED0C}" srcOrd="1" destOrd="0" presId="urn:microsoft.com/office/officeart/2008/layout/VerticalCurvedList"/>
    <dgm:cxn modelId="{64F49623-DCA6-4C86-B75C-9B22F5352D7E}" type="presParOf" srcId="{AA6B800B-1B97-2147-A579-B232F3F40D9A}" destId="{D2B2206B-EC26-C44B-B5AE-4054060C7FCB}" srcOrd="2" destOrd="0" presId="urn:microsoft.com/office/officeart/2008/layout/VerticalCurvedList"/>
    <dgm:cxn modelId="{4DD9D3D7-0ACC-4AC7-AD5F-960FB2E6BF37}" type="presParOf" srcId="{AA6B800B-1B97-2147-A579-B232F3F40D9A}" destId="{6EE4ECD0-372D-654B-BB55-3166D24797A1}" srcOrd="3" destOrd="0" presId="urn:microsoft.com/office/officeart/2008/layout/VerticalCurvedList"/>
    <dgm:cxn modelId="{DF78A491-D682-403A-A4F9-2EA3385BA020}" type="presParOf" srcId="{6847C981-5E09-4A4D-AECC-47F17DDA449C}" destId="{2E72F773-293C-2843-82C3-0A2FA1BBC30E}" srcOrd="1" destOrd="0" presId="urn:microsoft.com/office/officeart/2008/layout/VerticalCurvedList"/>
    <dgm:cxn modelId="{57E4E0E4-2363-4AF4-90C0-9DA83B3A435B}" type="presParOf" srcId="{6847C981-5E09-4A4D-AECC-47F17DDA449C}" destId="{5759CCA9-9BE2-894D-B863-5560DADB7A31}" srcOrd="2" destOrd="0" presId="urn:microsoft.com/office/officeart/2008/layout/VerticalCurvedList"/>
    <dgm:cxn modelId="{3204DE55-FD2A-4DB3-A1F3-EC3247479662}" type="presParOf" srcId="{5759CCA9-9BE2-894D-B863-5560DADB7A31}" destId="{D16BA358-93D8-8F48-A10F-BD5FBF6F47AC}" srcOrd="0" destOrd="0" presId="urn:microsoft.com/office/officeart/2008/layout/VerticalCurvedList"/>
    <dgm:cxn modelId="{113F9CD2-F5E4-42EC-9616-6E76A224D405}" type="presParOf" srcId="{6847C981-5E09-4A4D-AECC-47F17DDA449C}" destId="{5FFBC313-C03D-5D4D-9661-22D014A5FCE9}" srcOrd="3" destOrd="0" presId="urn:microsoft.com/office/officeart/2008/layout/VerticalCurvedList"/>
    <dgm:cxn modelId="{F890450F-9B17-4473-8D10-6331EA5D215B}" type="presParOf" srcId="{6847C981-5E09-4A4D-AECC-47F17DDA449C}" destId="{BC7B5020-6BEA-084E-A30E-0890B4D20AD2}" srcOrd="4" destOrd="0" presId="urn:microsoft.com/office/officeart/2008/layout/VerticalCurvedList"/>
    <dgm:cxn modelId="{99C60031-A05D-472F-A8F0-271125445D7A}" type="presParOf" srcId="{BC7B5020-6BEA-084E-A30E-0890B4D20AD2}" destId="{8AEB84BB-A061-B447-AA67-1B05A2F93F2B}" srcOrd="0" destOrd="0" presId="urn:microsoft.com/office/officeart/2008/layout/VerticalCurvedList"/>
    <dgm:cxn modelId="{399C8BDD-238F-43B7-8922-9B2716F28996}" type="presParOf" srcId="{6847C981-5E09-4A4D-AECC-47F17DDA449C}" destId="{191BE287-3034-CA49-B169-43BCAC1FF44C}" srcOrd="5" destOrd="0" presId="urn:microsoft.com/office/officeart/2008/layout/VerticalCurvedList"/>
    <dgm:cxn modelId="{8AB0A0D5-5084-45D3-A73A-654E9F4F0AB1}" type="presParOf" srcId="{6847C981-5E09-4A4D-AECC-47F17DDA449C}" destId="{8B1C7632-1426-1A49-A435-175D9F47E9A7}" srcOrd="6" destOrd="0" presId="urn:microsoft.com/office/officeart/2008/layout/VerticalCurvedList"/>
    <dgm:cxn modelId="{372FECF3-14F5-4E30-98E5-F194567D4D11}" type="presParOf" srcId="{8B1C7632-1426-1A49-A435-175D9F47E9A7}" destId="{4F477455-4CB8-8940-86F9-2BCBBEC46B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DF998D-F076-AE49-B3E1-D9960DC4F59F}" type="doc">
      <dgm:prSet loTypeId="urn:microsoft.com/office/officeart/2005/8/layout/hierarchy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FF5F38F-558F-6244-824A-6ED0EC5AAB3D}">
      <dgm:prSet phldrT="[Texto]"/>
      <dgm:spPr/>
      <dgm:t>
        <a:bodyPr/>
        <a:lstStyle/>
        <a:p>
          <a:r>
            <a:rPr lang="es-ES" dirty="0"/>
            <a:t>Identificación de la idea inicial</a:t>
          </a:r>
        </a:p>
      </dgm:t>
    </dgm:pt>
    <dgm:pt modelId="{FB87565B-D054-8C4C-AC2A-A95814FA2F57}" type="parTrans" cxnId="{B23050AF-2B72-AF4F-BA6A-531B04E6FA27}">
      <dgm:prSet/>
      <dgm:spPr/>
      <dgm:t>
        <a:bodyPr/>
        <a:lstStyle/>
        <a:p>
          <a:endParaRPr lang="es-ES"/>
        </a:p>
      </dgm:t>
    </dgm:pt>
    <dgm:pt modelId="{A689F169-DBE6-EB43-9505-E9DE1061C4BA}" type="sibTrans" cxnId="{B23050AF-2B72-AF4F-BA6A-531B04E6FA27}">
      <dgm:prSet/>
      <dgm:spPr/>
      <dgm:t>
        <a:bodyPr/>
        <a:lstStyle/>
        <a:p>
          <a:endParaRPr lang="es-ES"/>
        </a:p>
      </dgm:t>
    </dgm:pt>
    <dgm:pt modelId="{8E1FF4A9-ACB3-6141-965B-2E4C183B6B60}">
      <dgm:prSet phldrT="[Texto]"/>
      <dgm:spPr/>
      <dgm:t>
        <a:bodyPr/>
        <a:lstStyle/>
        <a:p>
          <a:r>
            <a:rPr lang="es-ES" dirty="0"/>
            <a:t>Acción </a:t>
          </a:r>
        </a:p>
      </dgm:t>
    </dgm:pt>
    <dgm:pt modelId="{13299EE9-0188-4C44-B984-82331F2B38E9}" type="parTrans" cxnId="{AF43BEC3-4FE7-7049-B44F-EE09E238EDF3}">
      <dgm:prSet/>
      <dgm:spPr/>
      <dgm:t>
        <a:bodyPr/>
        <a:lstStyle/>
        <a:p>
          <a:endParaRPr lang="es-ES"/>
        </a:p>
      </dgm:t>
    </dgm:pt>
    <dgm:pt modelId="{1375298E-18A1-6240-8E58-AC894FE76EA5}" type="sibTrans" cxnId="{AF43BEC3-4FE7-7049-B44F-EE09E238EDF3}">
      <dgm:prSet/>
      <dgm:spPr/>
      <dgm:t>
        <a:bodyPr/>
        <a:lstStyle/>
        <a:p>
          <a:endParaRPr lang="es-ES"/>
        </a:p>
      </dgm:t>
    </dgm:pt>
    <dgm:pt modelId="{0914A381-BBDF-BE45-BD12-CFAD7C0FC995}">
      <dgm:prSet phldrT="[Texto]"/>
      <dgm:spPr/>
      <dgm:t>
        <a:bodyPr/>
        <a:lstStyle/>
        <a:p>
          <a:r>
            <a:rPr lang="es-ES" dirty="0"/>
            <a:t>Plan de acción</a:t>
          </a:r>
        </a:p>
      </dgm:t>
    </dgm:pt>
    <dgm:pt modelId="{ADEA5495-79DA-C144-BE40-9B046EE9DB28}" type="parTrans" cxnId="{E6BDF67E-7059-1B45-B878-BE0F21F15159}">
      <dgm:prSet/>
      <dgm:spPr/>
      <dgm:t>
        <a:bodyPr/>
        <a:lstStyle/>
        <a:p>
          <a:endParaRPr lang="es-ES"/>
        </a:p>
      </dgm:t>
    </dgm:pt>
    <dgm:pt modelId="{BFB4C946-1A7B-9748-8EAA-DC927602F490}" type="sibTrans" cxnId="{E6BDF67E-7059-1B45-B878-BE0F21F15159}">
      <dgm:prSet/>
      <dgm:spPr/>
      <dgm:t>
        <a:bodyPr/>
        <a:lstStyle/>
        <a:p>
          <a:endParaRPr lang="es-ES"/>
        </a:p>
      </dgm:t>
    </dgm:pt>
    <dgm:pt modelId="{4E4B2CE1-68FE-3844-A57E-F336EEE71123}">
      <dgm:prSet phldrT="[Texto]"/>
      <dgm:spPr/>
      <dgm:t>
        <a:bodyPr/>
        <a:lstStyle/>
        <a:p>
          <a:r>
            <a:rPr lang="es-ES" dirty="0"/>
            <a:t>Observación y evaluación</a:t>
          </a:r>
        </a:p>
      </dgm:t>
    </dgm:pt>
    <dgm:pt modelId="{75444D9D-5345-614A-B142-EE68B7264B86}" type="parTrans" cxnId="{7BB9490C-A9D9-6A46-AEC1-D0D5C961A0E0}">
      <dgm:prSet/>
      <dgm:spPr/>
      <dgm:t>
        <a:bodyPr/>
        <a:lstStyle/>
        <a:p>
          <a:endParaRPr lang="es-MX"/>
        </a:p>
      </dgm:t>
    </dgm:pt>
    <dgm:pt modelId="{5BB2913B-94D1-D040-9595-4648DD7CABC5}" type="sibTrans" cxnId="{7BB9490C-A9D9-6A46-AEC1-D0D5C961A0E0}">
      <dgm:prSet/>
      <dgm:spPr/>
      <dgm:t>
        <a:bodyPr/>
        <a:lstStyle/>
        <a:p>
          <a:endParaRPr lang="es-MX"/>
        </a:p>
      </dgm:t>
    </dgm:pt>
    <dgm:pt modelId="{09D3B461-C594-8F49-BA2B-EC04FBF98A81}">
      <dgm:prSet phldrT="[Texto]"/>
      <dgm:spPr/>
      <dgm:t>
        <a:bodyPr/>
        <a:lstStyle/>
        <a:p>
          <a:r>
            <a:rPr lang="es-ES" dirty="0"/>
            <a:t>Reflexión</a:t>
          </a:r>
        </a:p>
      </dgm:t>
    </dgm:pt>
    <dgm:pt modelId="{DDF8AB46-9F18-7348-8677-DCD815989622}" type="parTrans" cxnId="{63919B42-0D7A-A74B-9FDA-0B485EA65690}">
      <dgm:prSet/>
      <dgm:spPr/>
      <dgm:t>
        <a:bodyPr/>
        <a:lstStyle/>
        <a:p>
          <a:endParaRPr lang="es-MX"/>
        </a:p>
      </dgm:t>
    </dgm:pt>
    <dgm:pt modelId="{C2B05C64-FAB5-134E-A170-D6F4CAB597F0}" type="sibTrans" cxnId="{63919B42-0D7A-A74B-9FDA-0B485EA65690}">
      <dgm:prSet/>
      <dgm:spPr/>
      <dgm:t>
        <a:bodyPr/>
        <a:lstStyle/>
        <a:p>
          <a:endParaRPr lang="es-MX"/>
        </a:p>
      </dgm:t>
    </dgm:pt>
    <dgm:pt modelId="{7BED8E33-8ADD-D94D-ADD0-9C9A7D4E9BA3}">
      <dgm:prSet phldrT="[Texto]"/>
      <dgm:spPr/>
      <dgm:t>
        <a:bodyPr/>
        <a:lstStyle/>
        <a:p>
          <a:r>
            <a:rPr lang="es-ES" dirty="0"/>
            <a:t>Evaluación de la propuesta de mejora</a:t>
          </a:r>
        </a:p>
      </dgm:t>
    </dgm:pt>
    <dgm:pt modelId="{D463784D-7881-F440-BB10-8B1164820510}" type="parTrans" cxnId="{75E50837-E968-154A-AC41-0675CF8516E7}">
      <dgm:prSet/>
      <dgm:spPr/>
      <dgm:t>
        <a:bodyPr/>
        <a:lstStyle/>
        <a:p>
          <a:endParaRPr lang="es-MX"/>
        </a:p>
      </dgm:t>
    </dgm:pt>
    <dgm:pt modelId="{D974F312-854F-9748-8937-38CF11726274}" type="sibTrans" cxnId="{75E50837-E968-154A-AC41-0675CF8516E7}">
      <dgm:prSet/>
      <dgm:spPr/>
      <dgm:t>
        <a:bodyPr/>
        <a:lstStyle/>
        <a:p>
          <a:endParaRPr lang="es-MX"/>
        </a:p>
      </dgm:t>
    </dgm:pt>
    <dgm:pt modelId="{420EF0C1-C760-A94B-AD78-333D5BD8B651}">
      <dgm:prSet phldrT="[Texto]"/>
      <dgm:spPr/>
      <dgm:t>
        <a:bodyPr/>
        <a:lstStyle/>
        <a:p>
          <a:r>
            <a:rPr lang="es-ES" dirty="0"/>
            <a:t>Revisión de la idea general para hacer correcciones al plan de acción y empezar un nuevo ciclo de aplicación</a:t>
          </a:r>
        </a:p>
      </dgm:t>
    </dgm:pt>
    <dgm:pt modelId="{07E630B2-CC54-F245-B3C9-88FB51219905}" type="parTrans" cxnId="{4D93738E-44B6-8740-A0BA-C2F09721855C}">
      <dgm:prSet/>
      <dgm:spPr/>
      <dgm:t>
        <a:bodyPr/>
        <a:lstStyle/>
        <a:p>
          <a:endParaRPr lang="es-MX"/>
        </a:p>
      </dgm:t>
    </dgm:pt>
    <dgm:pt modelId="{86CC4AED-A04A-4945-A1C2-B02327B99BB4}" type="sibTrans" cxnId="{4D93738E-44B6-8740-A0BA-C2F09721855C}">
      <dgm:prSet/>
      <dgm:spPr/>
      <dgm:t>
        <a:bodyPr/>
        <a:lstStyle/>
        <a:p>
          <a:endParaRPr lang="es-MX"/>
        </a:p>
      </dgm:t>
    </dgm:pt>
    <dgm:pt modelId="{AA1734C2-DBE5-B84C-9406-FF1D576E3B76}">
      <dgm:prSet phldrT="[Texto]"/>
      <dgm:spPr/>
      <dgm:t>
        <a:bodyPr/>
        <a:lstStyle/>
        <a:p>
          <a:r>
            <a:rPr lang="es-ES" dirty="0"/>
            <a:t>Reconocimiento y revisión</a:t>
          </a:r>
        </a:p>
      </dgm:t>
    </dgm:pt>
    <dgm:pt modelId="{838D9157-BEB9-6A48-BDD3-4635C10F4EA9}" type="sibTrans" cxnId="{542D0506-2E3B-844A-BA3E-EE2FA0AFDF66}">
      <dgm:prSet/>
      <dgm:spPr/>
      <dgm:t>
        <a:bodyPr/>
        <a:lstStyle/>
        <a:p>
          <a:endParaRPr lang="es-ES"/>
        </a:p>
      </dgm:t>
    </dgm:pt>
    <dgm:pt modelId="{16FDC691-3C3A-904B-9FB5-C6B4728DB06F}" type="parTrans" cxnId="{542D0506-2E3B-844A-BA3E-EE2FA0AFDF66}">
      <dgm:prSet/>
      <dgm:spPr/>
      <dgm:t>
        <a:bodyPr/>
        <a:lstStyle/>
        <a:p>
          <a:endParaRPr lang="es-ES"/>
        </a:p>
      </dgm:t>
    </dgm:pt>
    <dgm:pt modelId="{24153D42-03A3-A545-9970-019E10070EA5}" type="pres">
      <dgm:prSet presAssocID="{6ADF998D-F076-AE49-B3E1-D9960DC4F5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FC64D6D3-D403-8843-9823-01CAB224EA84}" type="pres">
      <dgm:prSet presAssocID="{0FF5F38F-558F-6244-824A-6ED0EC5AAB3D}" presName="hierRoot1" presStyleCnt="0"/>
      <dgm:spPr/>
    </dgm:pt>
    <dgm:pt modelId="{734A1942-28E6-4446-A80C-9A1EBE2943FF}" type="pres">
      <dgm:prSet presAssocID="{0FF5F38F-558F-6244-824A-6ED0EC5AAB3D}" presName="composite" presStyleCnt="0"/>
      <dgm:spPr/>
    </dgm:pt>
    <dgm:pt modelId="{3156E50F-6BB1-A940-B08B-E5E393D9ED0A}" type="pres">
      <dgm:prSet presAssocID="{0FF5F38F-558F-6244-824A-6ED0EC5AAB3D}" presName="background" presStyleLbl="node0" presStyleIdx="0" presStyleCnt="2"/>
      <dgm:spPr/>
    </dgm:pt>
    <dgm:pt modelId="{3922D354-1DE2-A049-996D-3A9F15BBA0C8}" type="pres">
      <dgm:prSet presAssocID="{0FF5F38F-558F-6244-824A-6ED0EC5AAB3D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6FF55D0-18C8-674A-AAAB-575B3476DF46}" type="pres">
      <dgm:prSet presAssocID="{0FF5F38F-558F-6244-824A-6ED0EC5AAB3D}" presName="hierChild2" presStyleCnt="0"/>
      <dgm:spPr/>
    </dgm:pt>
    <dgm:pt modelId="{D1FCC2A5-D4A7-A04E-9527-F670F2EC75D4}" type="pres">
      <dgm:prSet presAssocID="{16FDC691-3C3A-904B-9FB5-C6B4728DB06F}" presName="Name10" presStyleLbl="parChTrans1D2" presStyleIdx="0" presStyleCnt="5"/>
      <dgm:spPr/>
      <dgm:t>
        <a:bodyPr/>
        <a:lstStyle/>
        <a:p>
          <a:endParaRPr lang="es-MX"/>
        </a:p>
      </dgm:t>
    </dgm:pt>
    <dgm:pt modelId="{317B0B76-B938-EB48-9036-039B2AE9C639}" type="pres">
      <dgm:prSet presAssocID="{AA1734C2-DBE5-B84C-9406-FF1D576E3B76}" presName="hierRoot2" presStyleCnt="0"/>
      <dgm:spPr/>
    </dgm:pt>
    <dgm:pt modelId="{414FA505-7FF5-6B41-9AB7-840A9A1DFC73}" type="pres">
      <dgm:prSet presAssocID="{AA1734C2-DBE5-B84C-9406-FF1D576E3B76}" presName="composite2" presStyleCnt="0"/>
      <dgm:spPr/>
    </dgm:pt>
    <dgm:pt modelId="{077E929E-A220-D940-AD48-78C31C162FCA}" type="pres">
      <dgm:prSet presAssocID="{AA1734C2-DBE5-B84C-9406-FF1D576E3B76}" presName="background2" presStyleLbl="node2" presStyleIdx="0" presStyleCnt="5"/>
      <dgm:spPr/>
    </dgm:pt>
    <dgm:pt modelId="{6359E0EA-CDB4-0E49-8D05-8A009EC35CF8}" type="pres">
      <dgm:prSet presAssocID="{AA1734C2-DBE5-B84C-9406-FF1D576E3B76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96EE7BD-1DBA-9E45-AF17-8F3AE38AD46B}" type="pres">
      <dgm:prSet presAssocID="{AA1734C2-DBE5-B84C-9406-FF1D576E3B76}" presName="hierChild3" presStyleCnt="0"/>
      <dgm:spPr/>
    </dgm:pt>
    <dgm:pt modelId="{91433219-BD55-BF4A-9432-08178B2CBC65}" type="pres">
      <dgm:prSet presAssocID="{ADEA5495-79DA-C144-BE40-9B046EE9DB28}" presName="Name10" presStyleLbl="parChTrans1D2" presStyleIdx="1" presStyleCnt="5"/>
      <dgm:spPr/>
      <dgm:t>
        <a:bodyPr/>
        <a:lstStyle/>
        <a:p>
          <a:endParaRPr lang="es-MX"/>
        </a:p>
      </dgm:t>
    </dgm:pt>
    <dgm:pt modelId="{94515497-8314-CA44-808D-5C3F0298BEBC}" type="pres">
      <dgm:prSet presAssocID="{0914A381-BBDF-BE45-BD12-CFAD7C0FC995}" presName="hierRoot2" presStyleCnt="0"/>
      <dgm:spPr/>
    </dgm:pt>
    <dgm:pt modelId="{F7392278-75C7-1B44-B2EE-C3FCEC47E4AD}" type="pres">
      <dgm:prSet presAssocID="{0914A381-BBDF-BE45-BD12-CFAD7C0FC995}" presName="composite2" presStyleCnt="0"/>
      <dgm:spPr/>
    </dgm:pt>
    <dgm:pt modelId="{AE1BE3FE-681D-474D-BECE-B79C40DBD479}" type="pres">
      <dgm:prSet presAssocID="{0914A381-BBDF-BE45-BD12-CFAD7C0FC995}" presName="background2" presStyleLbl="node2" presStyleIdx="1" presStyleCnt="5"/>
      <dgm:spPr/>
    </dgm:pt>
    <dgm:pt modelId="{D0719C46-FC81-1B4D-A62A-59B22ECDAE47}" type="pres">
      <dgm:prSet presAssocID="{0914A381-BBDF-BE45-BD12-CFAD7C0FC995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A05DF1B-A775-2A43-A149-BF2C3766F1E3}" type="pres">
      <dgm:prSet presAssocID="{0914A381-BBDF-BE45-BD12-CFAD7C0FC995}" presName="hierChild3" presStyleCnt="0"/>
      <dgm:spPr/>
    </dgm:pt>
    <dgm:pt modelId="{20B688B0-89B0-8B48-BE25-858ACC629D43}" type="pres">
      <dgm:prSet presAssocID="{8E1FF4A9-ACB3-6141-965B-2E4C183B6B60}" presName="hierRoot1" presStyleCnt="0"/>
      <dgm:spPr/>
    </dgm:pt>
    <dgm:pt modelId="{DBB2A9EE-0516-C54B-B63B-0CCE5B2AACAC}" type="pres">
      <dgm:prSet presAssocID="{8E1FF4A9-ACB3-6141-965B-2E4C183B6B60}" presName="composite" presStyleCnt="0"/>
      <dgm:spPr/>
    </dgm:pt>
    <dgm:pt modelId="{55169AA8-4D66-D742-AB22-2921CB42C361}" type="pres">
      <dgm:prSet presAssocID="{8E1FF4A9-ACB3-6141-965B-2E4C183B6B60}" presName="background" presStyleLbl="node0" presStyleIdx="1" presStyleCnt="2"/>
      <dgm:spPr/>
    </dgm:pt>
    <dgm:pt modelId="{91B17712-0468-3D49-AD0E-9AEE905A8F12}" type="pres">
      <dgm:prSet presAssocID="{8E1FF4A9-ACB3-6141-965B-2E4C183B6B60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F87B6BD-EC7A-0A47-80EB-80BA6B7F4EAE}" type="pres">
      <dgm:prSet presAssocID="{8E1FF4A9-ACB3-6141-965B-2E4C183B6B60}" presName="hierChild2" presStyleCnt="0"/>
      <dgm:spPr/>
    </dgm:pt>
    <dgm:pt modelId="{3A84E85B-6166-AD43-BE9E-8E7B67A15F3F}" type="pres">
      <dgm:prSet presAssocID="{75444D9D-5345-614A-B142-EE68B7264B86}" presName="Name10" presStyleLbl="parChTrans1D2" presStyleIdx="2" presStyleCnt="5"/>
      <dgm:spPr/>
      <dgm:t>
        <a:bodyPr/>
        <a:lstStyle/>
        <a:p>
          <a:endParaRPr lang="es-MX"/>
        </a:p>
      </dgm:t>
    </dgm:pt>
    <dgm:pt modelId="{8634AFDC-640D-2B4A-B841-229398863F04}" type="pres">
      <dgm:prSet presAssocID="{4E4B2CE1-68FE-3844-A57E-F336EEE71123}" presName="hierRoot2" presStyleCnt="0"/>
      <dgm:spPr/>
    </dgm:pt>
    <dgm:pt modelId="{28389374-5736-954D-8A50-4A8D64338BD1}" type="pres">
      <dgm:prSet presAssocID="{4E4B2CE1-68FE-3844-A57E-F336EEE71123}" presName="composite2" presStyleCnt="0"/>
      <dgm:spPr/>
    </dgm:pt>
    <dgm:pt modelId="{B543AC39-2E0B-DC4B-B472-734772D697F6}" type="pres">
      <dgm:prSet presAssocID="{4E4B2CE1-68FE-3844-A57E-F336EEE71123}" presName="background2" presStyleLbl="node2" presStyleIdx="2" presStyleCnt="5"/>
      <dgm:spPr/>
    </dgm:pt>
    <dgm:pt modelId="{AC9914B4-CF89-B042-9CB9-04E0876DAEE2}" type="pres">
      <dgm:prSet presAssocID="{4E4B2CE1-68FE-3844-A57E-F336EEE71123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C7CD8F9-2AF6-7E43-AD73-BC15D68E9EAA}" type="pres">
      <dgm:prSet presAssocID="{4E4B2CE1-68FE-3844-A57E-F336EEE71123}" presName="hierChild3" presStyleCnt="0"/>
      <dgm:spPr/>
    </dgm:pt>
    <dgm:pt modelId="{AD1711EA-F6F0-0340-AEC1-57AB6E42B4B1}" type="pres">
      <dgm:prSet presAssocID="{DDF8AB46-9F18-7348-8677-DCD815989622}" presName="Name10" presStyleLbl="parChTrans1D2" presStyleIdx="3" presStyleCnt="5"/>
      <dgm:spPr/>
      <dgm:t>
        <a:bodyPr/>
        <a:lstStyle/>
        <a:p>
          <a:endParaRPr lang="es-MX"/>
        </a:p>
      </dgm:t>
    </dgm:pt>
    <dgm:pt modelId="{D9B14ED2-19A3-B645-86DB-B6DFBBB6993E}" type="pres">
      <dgm:prSet presAssocID="{09D3B461-C594-8F49-BA2B-EC04FBF98A81}" presName="hierRoot2" presStyleCnt="0"/>
      <dgm:spPr/>
    </dgm:pt>
    <dgm:pt modelId="{B2933D9B-BFF5-9440-BAE9-A86FDA929237}" type="pres">
      <dgm:prSet presAssocID="{09D3B461-C594-8F49-BA2B-EC04FBF98A81}" presName="composite2" presStyleCnt="0"/>
      <dgm:spPr/>
    </dgm:pt>
    <dgm:pt modelId="{06EADE1C-27FA-5245-BAED-0921098C6450}" type="pres">
      <dgm:prSet presAssocID="{09D3B461-C594-8F49-BA2B-EC04FBF98A81}" presName="background2" presStyleLbl="node2" presStyleIdx="3" presStyleCnt="5"/>
      <dgm:spPr/>
    </dgm:pt>
    <dgm:pt modelId="{0B7201FB-BCE7-B94E-AD70-94776ED854A7}" type="pres">
      <dgm:prSet presAssocID="{09D3B461-C594-8F49-BA2B-EC04FBF98A81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8C10AEC-6C41-6943-818B-1DCA3F824499}" type="pres">
      <dgm:prSet presAssocID="{09D3B461-C594-8F49-BA2B-EC04FBF98A81}" presName="hierChild3" presStyleCnt="0"/>
      <dgm:spPr/>
    </dgm:pt>
    <dgm:pt modelId="{84D36E27-72A3-244C-A91E-5165F768B62D}" type="pres">
      <dgm:prSet presAssocID="{D463784D-7881-F440-BB10-8B1164820510}" presName="Name10" presStyleLbl="parChTrans1D2" presStyleIdx="4" presStyleCnt="5"/>
      <dgm:spPr/>
      <dgm:t>
        <a:bodyPr/>
        <a:lstStyle/>
        <a:p>
          <a:endParaRPr lang="es-MX"/>
        </a:p>
      </dgm:t>
    </dgm:pt>
    <dgm:pt modelId="{11BFDF0C-EA55-5247-8F26-7846751BFFD1}" type="pres">
      <dgm:prSet presAssocID="{7BED8E33-8ADD-D94D-ADD0-9C9A7D4E9BA3}" presName="hierRoot2" presStyleCnt="0"/>
      <dgm:spPr/>
    </dgm:pt>
    <dgm:pt modelId="{6BA87C7E-BCED-7A4B-9470-DDD5973CDEEA}" type="pres">
      <dgm:prSet presAssocID="{7BED8E33-8ADD-D94D-ADD0-9C9A7D4E9BA3}" presName="composite2" presStyleCnt="0"/>
      <dgm:spPr/>
    </dgm:pt>
    <dgm:pt modelId="{DB9D303D-C7CD-A34F-9914-7325ECF49FB2}" type="pres">
      <dgm:prSet presAssocID="{7BED8E33-8ADD-D94D-ADD0-9C9A7D4E9BA3}" presName="background2" presStyleLbl="node2" presStyleIdx="4" presStyleCnt="5"/>
      <dgm:spPr/>
    </dgm:pt>
    <dgm:pt modelId="{D3DD5F0E-9BCF-EE48-869E-96E3135DB868}" type="pres">
      <dgm:prSet presAssocID="{7BED8E33-8ADD-D94D-ADD0-9C9A7D4E9BA3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F405801-5BE4-164F-9146-489CFA87A0FD}" type="pres">
      <dgm:prSet presAssocID="{7BED8E33-8ADD-D94D-ADD0-9C9A7D4E9BA3}" presName="hierChild3" presStyleCnt="0"/>
      <dgm:spPr/>
    </dgm:pt>
    <dgm:pt modelId="{94E9D68F-0DE7-AC46-890D-7047396EA4E2}" type="pres">
      <dgm:prSet presAssocID="{07E630B2-CC54-F245-B3C9-88FB51219905}" presName="Name17" presStyleLbl="parChTrans1D3" presStyleIdx="0" presStyleCnt="1"/>
      <dgm:spPr/>
      <dgm:t>
        <a:bodyPr/>
        <a:lstStyle/>
        <a:p>
          <a:endParaRPr lang="es-MX"/>
        </a:p>
      </dgm:t>
    </dgm:pt>
    <dgm:pt modelId="{61D4F14F-2DB2-5641-88DD-384D95F469E3}" type="pres">
      <dgm:prSet presAssocID="{420EF0C1-C760-A94B-AD78-333D5BD8B651}" presName="hierRoot3" presStyleCnt="0"/>
      <dgm:spPr/>
    </dgm:pt>
    <dgm:pt modelId="{530E9186-F4AC-204D-8B37-03BE8C483CCF}" type="pres">
      <dgm:prSet presAssocID="{420EF0C1-C760-A94B-AD78-333D5BD8B651}" presName="composite3" presStyleCnt="0"/>
      <dgm:spPr/>
    </dgm:pt>
    <dgm:pt modelId="{860FBB0C-2987-C24A-A589-B70640AC725D}" type="pres">
      <dgm:prSet presAssocID="{420EF0C1-C760-A94B-AD78-333D5BD8B651}" presName="background3" presStyleLbl="node3" presStyleIdx="0" presStyleCnt="1"/>
      <dgm:spPr/>
    </dgm:pt>
    <dgm:pt modelId="{BC4E582B-F2CC-0944-994F-7524050DF74A}" type="pres">
      <dgm:prSet presAssocID="{420EF0C1-C760-A94B-AD78-333D5BD8B651}" presName="text3" presStyleLbl="fgAcc3" presStyleIdx="0" presStyleCnt="1" custScaleX="400002" custLinFactX="-100000" custLinFactNeighborX="-132338" custLinFactNeighborY="2405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EB21156-7EE5-B748-973F-B04918B4663F}" type="pres">
      <dgm:prSet presAssocID="{420EF0C1-C760-A94B-AD78-333D5BD8B651}" presName="hierChild4" presStyleCnt="0"/>
      <dgm:spPr/>
    </dgm:pt>
  </dgm:ptLst>
  <dgm:cxnLst>
    <dgm:cxn modelId="{394DD94A-F620-4D8E-98E6-0DF710804F8A}" type="presOf" srcId="{6ADF998D-F076-AE49-B3E1-D9960DC4F59F}" destId="{24153D42-03A3-A545-9970-019E10070EA5}" srcOrd="0" destOrd="0" presId="urn:microsoft.com/office/officeart/2005/8/layout/hierarchy1"/>
    <dgm:cxn modelId="{B23050AF-2B72-AF4F-BA6A-531B04E6FA27}" srcId="{6ADF998D-F076-AE49-B3E1-D9960DC4F59F}" destId="{0FF5F38F-558F-6244-824A-6ED0EC5AAB3D}" srcOrd="0" destOrd="0" parTransId="{FB87565B-D054-8C4C-AC2A-A95814FA2F57}" sibTransId="{A689F169-DBE6-EB43-9505-E9DE1061C4BA}"/>
    <dgm:cxn modelId="{5E75DE0D-79B0-4C3E-BC8C-2400FEE417C6}" type="presOf" srcId="{AA1734C2-DBE5-B84C-9406-FF1D576E3B76}" destId="{6359E0EA-CDB4-0E49-8D05-8A009EC35CF8}" srcOrd="0" destOrd="0" presId="urn:microsoft.com/office/officeart/2005/8/layout/hierarchy1"/>
    <dgm:cxn modelId="{95184FC8-3F56-49D3-BD5B-FC80EA4DAC9C}" type="presOf" srcId="{75444D9D-5345-614A-B142-EE68B7264B86}" destId="{3A84E85B-6166-AD43-BE9E-8E7B67A15F3F}" srcOrd="0" destOrd="0" presId="urn:microsoft.com/office/officeart/2005/8/layout/hierarchy1"/>
    <dgm:cxn modelId="{F4E6FBEE-7EAB-41E0-8F3D-721E2FD32749}" type="presOf" srcId="{D463784D-7881-F440-BB10-8B1164820510}" destId="{84D36E27-72A3-244C-A91E-5165F768B62D}" srcOrd="0" destOrd="0" presId="urn:microsoft.com/office/officeart/2005/8/layout/hierarchy1"/>
    <dgm:cxn modelId="{473B86C8-AFF7-40D7-BC9C-0E53CFCA631A}" type="presOf" srcId="{8E1FF4A9-ACB3-6141-965B-2E4C183B6B60}" destId="{91B17712-0468-3D49-AD0E-9AEE905A8F12}" srcOrd="0" destOrd="0" presId="urn:microsoft.com/office/officeart/2005/8/layout/hierarchy1"/>
    <dgm:cxn modelId="{2F5C1C17-962B-4950-97EB-3628833FD511}" type="presOf" srcId="{420EF0C1-C760-A94B-AD78-333D5BD8B651}" destId="{BC4E582B-F2CC-0944-994F-7524050DF74A}" srcOrd="0" destOrd="0" presId="urn:microsoft.com/office/officeart/2005/8/layout/hierarchy1"/>
    <dgm:cxn modelId="{AF43BEC3-4FE7-7049-B44F-EE09E238EDF3}" srcId="{6ADF998D-F076-AE49-B3E1-D9960DC4F59F}" destId="{8E1FF4A9-ACB3-6141-965B-2E4C183B6B60}" srcOrd="1" destOrd="0" parTransId="{13299EE9-0188-4C44-B984-82331F2B38E9}" sibTransId="{1375298E-18A1-6240-8E58-AC894FE76EA5}"/>
    <dgm:cxn modelId="{E6BDF67E-7059-1B45-B878-BE0F21F15159}" srcId="{0FF5F38F-558F-6244-824A-6ED0EC5AAB3D}" destId="{0914A381-BBDF-BE45-BD12-CFAD7C0FC995}" srcOrd="1" destOrd="0" parTransId="{ADEA5495-79DA-C144-BE40-9B046EE9DB28}" sibTransId="{BFB4C946-1A7B-9748-8EAA-DC927602F490}"/>
    <dgm:cxn modelId="{542D0506-2E3B-844A-BA3E-EE2FA0AFDF66}" srcId="{0FF5F38F-558F-6244-824A-6ED0EC5AAB3D}" destId="{AA1734C2-DBE5-B84C-9406-FF1D576E3B76}" srcOrd="0" destOrd="0" parTransId="{16FDC691-3C3A-904B-9FB5-C6B4728DB06F}" sibTransId="{838D9157-BEB9-6A48-BDD3-4635C10F4EA9}"/>
    <dgm:cxn modelId="{FEFACFA0-F695-48A1-98DC-8A0EFFD94205}" type="presOf" srcId="{0914A381-BBDF-BE45-BD12-CFAD7C0FC995}" destId="{D0719C46-FC81-1B4D-A62A-59B22ECDAE47}" srcOrd="0" destOrd="0" presId="urn:microsoft.com/office/officeart/2005/8/layout/hierarchy1"/>
    <dgm:cxn modelId="{7BB9490C-A9D9-6A46-AEC1-D0D5C961A0E0}" srcId="{8E1FF4A9-ACB3-6141-965B-2E4C183B6B60}" destId="{4E4B2CE1-68FE-3844-A57E-F336EEE71123}" srcOrd="0" destOrd="0" parTransId="{75444D9D-5345-614A-B142-EE68B7264B86}" sibTransId="{5BB2913B-94D1-D040-9595-4648DD7CABC5}"/>
    <dgm:cxn modelId="{D94C253B-7AF1-4476-959C-9513784F2C99}" type="presOf" srcId="{DDF8AB46-9F18-7348-8677-DCD815989622}" destId="{AD1711EA-F6F0-0340-AEC1-57AB6E42B4B1}" srcOrd="0" destOrd="0" presId="urn:microsoft.com/office/officeart/2005/8/layout/hierarchy1"/>
    <dgm:cxn modelId="{1BC151B0-E56F-4606-A234-6879743F927F}" type="presOf" srcId="{07E630B2-CC54-F245-B3C9-88FB51219905}" destId="{94E9D68F-0DE7-AC46-890D-7047396EA4E2}" srcOrd="0" destOrd="0" presId="urn:microsoft.com/office/officeart/2005/8/layout/hierarchy1"/>
    <dgm:cxn modelId="{4D93738E-44B6-8740-A0BA-C2F09721855C}" srcId="{7BED8E33-8ADD-D94D-ADD0-9C9A7D4E9BA3}" destId="{420EF0C1-C760-A94B-AD78-333D5BD8B651}" srcOrd="0" destOrd="0" parTransId="{07E630B2-CC54-F245-B3C9-88FB51219905}" sibTransId="{86CC4AED-A04A-4945-A1C2-B02327B99BB4}"/>
    <dgm:cxn modelId="{3446B198-69E8-4F65-B6AC-F980E71CD29A}" type="presOf" srcId="{4E4B2CE1-68FE-3844-A57E-F336EEE71123}" destId="{AC9914B4-CF89-B042-9CB9-04E0876DAEE2}" srcOrd="0" destOrd="0" presId="urn:microsoft.com/office/officeart/2005/8/layout/hierarchy1"/>
    <dgm:cxn modelId="{43B7350F-C8ED-4C75-BA1D-6C94566C8F48}" type="presOf" srcId="{0FF5F38F-558F-6244-824A-6ED0EC5AAB3D}" destId="{3922D354-1DE2-A049-996D-3A9F15BBA0C8}" srcOrd="0" destOrd="0" presId="urn:microsoft.com/office/officeart/2005/8/layout/hierarchy1"/>
    <dgm:cxn modelId="{63919B42-0D7A-A74B-9FDA-0B485EA65690}" srcId="{8E1FF4A9-ACB3-6141-965B-2E4C183B6B60}" destId="{09D3B461-C594-8F49-BA2B-EC04FBF98A81}" srcOrd="1" destOrd="0" parTransId="{DDF8AB46-9F18-7348-8677-DCD815989622}" sibTransId="{C2B05C64-FAB5-134E-A170-D6F4CAB597F0}"/>
    <dgm:cxn modelId="{DA6910BC-9133-4838-A4FD-2233D048FE43}" type="presOf" srcId="{ADEA5495-79DA-C144-BE40-9B046EE9DB28}" destId="{91433219-BD55-BF4A-9432-08178B2CBC65}" srcOrd="0" destOrd="0" presId="urn:microsoft.com/office/officeart/2005/8/layout/hierarchy1"/>
    <dgm:cxn modelId="{4FFC04E7-644E-40CC-AE1E-248CBC970ED6}" type="presOf" srcId="{16FDC691-3C3A-904B-9FB5-C6B4728DB06F}" destId="{D1FCC2A5-D4A7-A04E-9527-F670F2EC75D4}" srcOrd="0" destOrd="0" presId="urn:microsoft.com/office/officeart/2005/8/layout/hierarchy1"/>
    <dgm:cxn modelId="{75E50837-E968-154A-AC41-0675CF8516E7}" srcId="{8E1FF4A9-ACB3-6141-965B-2E4C183B6B60}" destId="{7BED8E33-8ADD-D94D-ADD0-9C9A7D4E9BA3}" srcOrd="2" destOrd="0" parTransId="{D463784D-7881-F440-BB10-8B1164820510}" sibTransId="{D974F312-854F-9748-8937-38CF11726274}"/>
    <dgm:cxn modelId="{6FA15C79-DB30-4EFB-B44A-82E97CCEA220}" type="presOf" srcId="{09D3B461-C594-8F49-BA2B-EC04FBF98A81}" destId="{0B7201FB-BCE7-B94E-AD70-94776ED854A7}" srcOrd="0" destOrd="0" presId="urn:microsoft.com/office/officeart/2005/8/layout/hierarchy1"/>
    <dgm:cxn modelId="{DB8B12EB-C8FD-4BAA-B1F1-B49ABEE1585C}" type="presOf" srcId="{7BED8E33-8ADD-D94D-ADD0-9C9A7D4E9BA3}" destId="{D3DD5F0E-9BCF-EE48-869E-96E3135DB868}" srcOrd="0" destOrd="0" presId="urn:microsoft.com/office/officeart/2005/8/layout/hierarchy1"/>
    <dgm:cxn modelId="{BDD9DBE8-A19A-4A30-90CE-23F118EB0691}" type="presParOf" srcId="{24153D42-03A3-A545-9970-019E10070EA5}" destId="{FC64D6D3-D403-8843-9823-01CAB224EA84}" srcOrd="0" destOrd="0" presId="urn:microsoft.com/office/officeart/2005/8/layout/hierarchy1"/>
    <dgm:cxn modelId="{7948CFA7-5B0D-4C9D-8732-422A44507A03}" type="presParOf" srcId="{FC64D6D3-D403-8843-9823-01CAB224EA84}" destId="{734A1942-28E6-4446-A80C-9A1EBE2943FF}" srcOrd="0" destOrd="0" presId="urn:microsoft.com/office/officeart/2005/8/layout/hierarchy1"/>
    <dgm:cxn modelId="{3FFE3FFF-E96E-4867-9ECE-CA8BA621C1D7}" type="presParOf" srcId="{734A1942-28E6-4446-A80C-9A1EBE2943FF}" destId="{3156E50F-6BB1-A940-B08B-E5E393D9ED0A}" srcOrd="0" destOrd="0" presId="urn:microsoft.com/office/officeart/2005/8/layout/hierarchy1"/>
    <dgm:cxn modelId="{4EF22851-35B8-491A-82B5-6EF3E1AB1480}" type="presParOf" srcId="{734A1942-28E6-4446-A80C-9A1EBE2943FF}" destId="{3922D354-1DE2-A049-996D-3A9F15BBA0C8}" srcOrd="1" destOrd="0" presId="urn:microsoft.com/office/officeart/2005/8/layout/hierarchy1"/>
    <dgm:cxn modelId="{97EE35A4-E84B-4A67-9D48-C85450E2DC38}" type="presParOf" srcId="{FC64D6D3-D403-8843-9823-01CAB224EA84}" destId="{36FF55D0-18C8-674A-AAAB-575B3476DF46}" srcOrd="1" destOrd="0" presId="urn:microsoft.com/office/officeart/2005/8/layout/hierarchy1"/>
    <dgm:cxn modelId="{38B60635-C770-455C-885B-8E0E2F9F839D}" type="presParOf" srcId="{36FF55D0-18C8-674A-AAAB-575B3476DF46}" destId="{D1FCC2A5-D4A7-A04E-9527-F670F2EC75D4}" srcOrd="0" destOrd="0" presId="urn:microsoft.com/office/officeart/2005/8/layout/hierarchy1"/>
    <dgm:cxn modelId="{E47472AB-E930-4247-AC96-522C331318FF}" type="presParOf" srcId="{36FF55D0-18C8-674A-AAAB-575B3476DF46}" destId="{317B0B76-B938-EB48-9036-039B2AE9C639}" srcOrd="1" destOrd="0" presId="urn:microsoft.com/office/officeart/2005/8/layout/hierarchy1"/>
    <dgm:cxn modelId="{3DD6A277-1FCC-459E-9F7E-085E23478FCB}" type="presParOf" srcId="{317B0B76-B938-EB48-9036-039B2AE9C639}" destId="{414FA505-7FF5-6B41-9AB7-840A9A1DFC73}" srcOrd="0" destOrd="0" presId="urn:microsoft.com/office/officeart/2005/8/layout/hierarchy1"/>
    <dgm:cxn modelId="{B62B9CD9-4FAB-45FB-BE30-A0D2ABD6E371}" type="presParOf" srcId="{414FA505-7FF5-6B41-9AB7-840A9A1DFC73}" destId="{077E929E-A220-D940-AD48-78C31C162FCA}" srcOrd="0" destOrd="0" presId="urn:microsoft.com/office/officeart/2005/8/layout/hierarchy1"/>
    <dgm:cxn modelId="{EA7C0540-5E98-4BD9-93C1-C57DC61428BF}" type="presParOf" srcId="{414FA505-7FF5-6B41-9AB7-840A9A1DFC73}" destId="{6359E0EA-CDB4-0E49-8D05-8A009EC35CF8}" srcOrd="1" destOrd="0" presId="urn:microsoft.com/office/officeart/2005/8/layout/hierarchy1"/>
    <dgm:cxn modelId="{F468D60A-CE01-49BF-B6ED-02191608B614}" type="presParOf" srcId="{317B0B76-B938-EB48-9036-039B2AE9C639}" destId="{796EE7BD-1DBA-9E45-AF17-8F3AE38AD46B}" srcOrd="1" destOrd="0" presId="urn:microsoft.com/office/officeart/2005/8/layout/hierarchy1"/>
    <dgm:cxn modelId="{4E5FA48E-08EC-4457-B680-D9FEE3A7BBA5}" type="presParOf" srcId="{36FF55D0-18C8-674A-AAAB-575B3476DF46}" destId="{91433219-BD55-BF4A-9432-08178B2CBC65}" srcOrd="2" destOrd="0" presId="urn:microsoft.com/office/officeart/2005/8/layout/hierarchy1"/>
    <dgm:cxn modelId="{1F8D9EA6-7247-4793-AAF0-3455FCB820CC}" type="presParOf" srcId="{36FF55D0-18C8-674A-AAAB-575B3476DF46}" destId="{94515497-8314-CA44-808D-5C3F0298BEBC}" srcOrd="3" destOrd="0" presId="urn:microsoft.com/office/officeart/2005/8/layout/hierarchy1"/>
    <dgm:cxn modelId="{C298A5B1-09B5-47DA-B3F1-39C608124FDD}" type="presParOf" srcId="{94515497-8314-CA44-808D-5C3F0298BEBC}" destId="{F7392278-75C7-1B44-B2EE-C3FCEC47E4AD}" srcOrd="0" destOrd="0" presId="urn:microsoft.com/office/officeart/2005/8/layout/hierarchy1"/>
    <dgm:cxn modelId="{B6290E94-E685-4976-96EF-62E693F6ED8D}" type="presParOf" srcId="{F7392278-75C7-1B44-B2EE-C3FCEC47E4AD}" destId="{AE1BE3FE-681D-474D-BECE-B79C40DBD479}" srcOrd="0" destOrd="0" presId="urn:microsoft.com/office/officeart/2005/8/layout/hierarchy1"/>
    <dgm:cxn modelId="{BF85C384-153E-459B-AF20-193DF7F36F72}" type="presParOf" srcId="{F7392278-75C7-1B44-B2EE-C3FCEC47E4AD}" destId="{D0719C46-FC81-1B4D-A62A-59B22ECDAE47}" srcOrd="1" destOrd="0" presId="urn:microsoft.com/office/officeart/2005/8/layout/hierarchy1"/>
    <dgm:cxn modelId="{E6327DC8-3A65-44CC-AC37-ADD674462E00}" type="presParOf" srcId="{94515497-8314-CA44-808D-5C3F0298BEBC}" destId="{AA05DF1B-A775-2A43-A149-BF2C3766F1E3}" srcOrd="1" destOrd="0" presId="urn:microsoft.com/office/officeart/2005/8/layout/hierarchy1"/>
    <dgm:cxn modelId="{975D57BD-A4FB-49DF-904C-305EF55E14C8}" type="presParOf" srcId="{24153D42-03A3-A545-9970-019E10070EA5}" destId="{20B688B0-89B0-8B48-BE25-858ACC629D43}" srcOrd="1" destOrd="0" presId="urn:microsoft.com/office/officeart/2005/8/layout/hierarchy1"/>
    <dgm:cxn modelId="{3B381CE5-FAA1-4D3F-95DB-E267C2F46FB4}" type="presParOf" srcId="{20B688B0-89B0-8B48-BE25-858ACC629D43}" destId="{DBB2A9EE-0516-C54B-B63B-0CCE5B2AACAC}" srcOrd="0" destOrd="0" presId="urn:microsoft.com/office/officeart/2005/8/layout/hierarchy1"/>
    <dgm:cxn modelId="{F326A03E-EE6B-4579-A7F8-6FE486BCA7C1}" type="presParOf" srcId="{DBB2A9EE-0516-C54B-B63B-0CCE5B2AACAC}" destId="{55169AA8-4D66-D742-AB22-2921CB42C361}" srcOrd="0" destOrd="0" presId="urn:microsoft.com/office/officeart/2005/8/layout/hierarchy1"/>
    <dgm:cxn modelId="{8EB8D7B8-5070-48D5-9B12-EBD424C86545}" type="presParOf" srcId="{DBB2A9EE-0516-C54B-B63B-0CCE5B2AACAC}" destId="{91B17712-0468-3D49-AD0E-9AEE905A8F12}" srcOrd="1" destOrd="0" presId="urn:microsoft.com/office/officeart/2005/8/layout/hierarchy1"/>
    <dgm:cxn modelId="{56169A75-328D-4E8F-959B-699476F18615}" type="presParOf" srcId="{20B688B0-89B0-8B48-BE25-858ACC629D43}" destId="{DF87B6BD-EC7A-0A47-80EB-80BA6B7F4EAE}" srcOrd="1" destOrd="0" presId="urn:microsoft.com/office/officeart/2005/8/layout/hierarchy1"/>
    <dgm:cxn modelId="{F3133298-84C1-49E9-A5B3-03522D869282}" type="presParOf" srcId="{DF87B6BD-EC7A-0A47-80EB-80BA6B7F4EAE}" destId="{3A84E85B-6166-AD43-BE9E-8E7B67A15F3F}" srcOrd="0" destOrd="0" presId="urn:microsoft.com/office/officeart/2005/8/layout/hierarchy1"/>
    <dgm:cxn modelId="{9B530AE3-4494-448E-B7A5-3364537FEF4C}" type="presParOf" srcId="{DF87B6BD-EC7A-0A47-80EB-80BA6B7F4EAE}" destId="{8634AFDC-640D-2B4A-B841-229398863F04}" srcOrd="1" destOrd="0" presId="urn:microsoft.com/office/officeart/2005/8/layout/hierarchy1"/>
    <dgm:cxn modelId="{64D5B5C9-F4D1-4FB0-B278-259D3BE22210}" type="presParOf" srcId="{8634AFDC-640D-2B4A-B841-229398863F04}" destId="{28389374-5736-954D-8A50-4A8D64338BD1}" srcOrd="0" destOrd="0" presId="urn:microsoft.com/office/officeart/2005/8/layout/hierarchy1"/>
    <dgm:cxn modelId="{E0ED8D63-57F6-47CA-A5B6-6DAFC4124971}" type="presParOf" srcId="{28389374-5736-954D-8A50-4A8D64338BD1}" destId="{B543AC39-2E0B-DC4B-B472-734772D697F6}" srcOrd="0" destOrd="0" presId="urn:microsoft.com/office/officeart/2005/8/layout/hierarchy1"/>
    <dgm:cxn modelId="{2CED7E71-9778-4C20-879F-CCE2BD60BCBF}" type="presParOf" srcId="{28389374-5736-954D-8A50-4A8D64338BD1}" destId="{AC9914B4-CF89-B042-9CB9-04E0876DAEE2}" srcOrd="1" destOrd="0" presId="urn:microsoft.com/office/officeart/2005/8/layout/hierarchy1"/>
    <dgm:cxn modelId="{834C8D29-F62A-424D-ADCF-26E336495F9F}" type="presParOf" srcId="{8634AFDC-640D-2B4A-B841-229398863F04}" destId="{8C7CD8F9-2AF6-7E43-AD73-BC15D68E9EAA}" srcOrd="1" destOrd="0" presId="urn:microsoft.com/office/officeart/2005/8/layout/hierarchy1"/>
    <dgm:cxn modelId="{774F7B13-AE83-48F9-B57B-E8E4F9C2CDAD}" type="presParOf" srcId="{DF87B6BD-EC7A-0A47-80EB-80BA6B7F4EAE}" destId="{AD1711EA-F6F0-0340-AEC1-57AB6E42B4B1}" srcOrd="2" destOrd="0" presId="urn:microsoft.com/office/officeart/2005/8/layout/hierarchy1"/>
    <dgm:cxn modelId="{FAC87BE3-5172-4B58-9D85-E9E836E73E91}" type="presParOf" srcId="{DF87B6BD-EC7A-0A47-80EB-80BA6B7F4EAE}" destId="{D9B14ED2-19A3-B645-86DB-B6DFBBB6993E}" srcOrd="3" destOrd="0" presId="urn:microsoft.com/office/officeart/2005/8/layout/hierarchy1"/>
    <dgm:cxn modelId="{6181DC51-0394-4F72-90B0-1F1916D83FBA}" type="presParOf" srcId="{D9B14ED2-19A3-B645-86DB-B6DFBBB6993E}" destId="{B2933D9B-BFF5-9440-BAE9-A86FDA929237}" srcOrd="0" destOrd="0" presId="urn:microsoft.com/office/officeart/2005/8/layout/hierarchy1"/>
    <dgm:cxn modelId="{7E3E46BB-0772-4704-9612-D15FAB6307BF}" type="presParOf" srcId="{B2933D9B-BFF5-9440-BAE9-A86FDA929237}" destId="{06EADE1C-27FA-5245-BAED-0921098C6450}" srcOrd="0" destOrd="0" presId="urn:microsoft.com/office/officeart/2005/8/layout/hierarchy1"/>
    <dgm:cxn modelId="{5E7E265C-8A18-45FB-AF8E-2EFB3203C03E}" type="presParOf" srcId="{B2933D9B-BFF5-9440-BAE9-A86FDA929237}" destId="{0B7201FB-BCE7-B94E-AD70-94776ED854A7}" srcOrd="1" destOrd="0" presId="urn:microsoft.com/office/officeart/2005/8/layout/hierarchy1"/>
    <dgm:cxn modelId="{7FFADC21-AF25-44B7-A04E-766E7E693108}" type="presParOf" srcId="{D9B14ED2-19A3-B645-86DB-B6DFBBB6993E}" destId="{58C10AEC-6C41-6943-818B-1DCA3F824499}" srcOrd="1" destOrd="0" presId="urn:microsoft.com/office/officeart/2005/8/layout/hierarchy1"/>
    <dgm:cxn modelId="{DF234582-A06A-402C-A803-EF6D2A37F581}" type="presParOf" srcId="{DF87B6BD-EC7A-0A47-80EB-80BA6B7F4EAE}" destId="{84D36E27-72A3-244C-A91E-5165F768B62D}" srcOrd="4" destOrd="0" presId="urn:microsoft.com/office/officeart/2005/8/layout/hierarchy1"/>
    <dgm:cxn modelId="{44D803A7-9403-465B-9169-4A5094049582}" type="presParOf" srcId="{DF87B6BD-EC7A-0A47-80EB-80BA6B7F4EAE}" destId="{11BFDF0C-EA55-5247-8F26-7846751BFFD1}" srcOrd="5" destOrd="0" presId="urn:microsoft.com/office/officeart/2005/8/layout/hierarchy1"/>
    <dgm:cxn modelId="{7A0F5346-E0BB-4FC4-9708-C2B9777FA70A}" type="presParOf" srcId="{11BFDF0C-EA55-5247-8F26-7846751BFFD1}" destId="{6BA87C7E-BCED-7A4B-9470-DDD5973CDEEA}" srcOrd="0" destOrd="0" presId="urn:microsoft.com/office/officeart/2005/8/layout/hierarchy1"/>
    <dgm:cxn modelId="{4F8FB930-2DBD-423C-A45A-52F51C30215D}" type="presParOf" srcId="{6BA87C7E-BCED-7A4B-9470-DDD5973CDEEA}" destId="{DB9D303D-C7CD-A34F-9914-7325ECF49FB2}" srcOrd="0" destOrd="0" presId="urn:microsoft.com/office/officeart/2005/8/layout/hierarchy1"/>
    <dgm:cxn modelId="{CFED4E3D-567A-48A4-9F77-D57999C8498B}" type="presParOf" srcId="{6BA87C7E-BCED-7A4B-9470-DDD5973CDEEA}" destId="{D3DD5F0E-9BCF-EE48-869E-96E3135DB868}" srcOrd="1" destOrd="0" presId="urn:microsoft.com/office/officeart/2005/8/layout/hierarchy1"/>
    <dgm:cxn modelId="{06D2377C-CF6D-400B-947D-6119EFE3B7A9}" type="presParOf" srcId="{11BFDF0C-EA55-5247-8F26-7846751BFFD1}" destId="{FF405801-5BE4-164F-9146-489CFA87A0FD}" srcOrd="1" destOrd="0" presId="urn:microsoft.com/office/officeart/2005/8/layout/hierarchy1"/>
    <dgm:cxn modelId="{496326CE-7378-4C64-81C9-4A1ECC3ACF5C}" type="presParOf" srcId="{FF405801-5BE4-164F-9146-489CFA87A0FD}" destId="{94E9D68F-0DE7-AC46-890D-7047396EA4E2}" srcOrd="0" destOrd="0" presId="urn:microsoft.com/office/officeart/2005/8/layout/hierarchy1"/>
    <dgm:cxn modelId="{813BD69A-6693-49DC-99A3-241C5D7B0CFA}" type="presParOf" srcId="{FF405801-5BE4-164F-9146-489CFA87A0FD}" destId="{61D4F14F-2DB2-5641-88DD-384D95F469E3}" srcOrd="1" destOrd="0" presId="urn:microsoft.com/office/officeart/2005/8/layout/hierarchy1"/>
    <dgm:cxn modelId="{954FB321-657A-4AB3-8377-6E4C2161BBDA}" type="presParOf" srcId="{61D4F14F-2DB2-5641-88DD-384D95F469E3}" destId="{530E9186-F4AC-204D-8B37-03BE8C483CCF}" srcOrd="0" destOrd="0" presId="urn:microsoft.com/office/officeart/2005/8/layout/hierarchy1"/>
    <dgm:cxn modelId="{F214F6F6-9072-4984-8BAB-D36C10C1D3B8}" type="presParOf" srcId="{530E9186-F4AC-204D-8B37-03BE8C483CCF}" destId="{860FBB0C-2987-C24A-A589-B70640AC725D}" srcOrd="0" destOrd="0" presId="urn:microsoft.com/office/officeart/2005/8/layout/hierarchy1"/>
    <dgm:cxn modelId="{8896325E-97A7-4C69-8FA3-3F70C37B6587}" type="presParOf" srcId="{530E9186-F4AC-204D-8B37-03BE8C483CCF}" destId="{BC4E582B-F2CC-0944-994F-7524050DF74A}" srcOrd="1" destOrd="0" presId="urn:microsoft.com/office/officeart/2005/8/layout/hierarchy1"/>
    <dgm:cxn modelId="{4A5E23E7-7848-45C6-91B2-6AAC5C1C6636}" type="presParOf" srcId="{61D4F14F-2DB2-5641-88DD-384D95F469E3}" destId="{5EB21156-7EE5-B748-973F-B04918B466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77ECE8-E1F9-104D-ACE7-9E2678C9279A}" type="doc">
      <dgm:prSet loTypeId="urn:microsoft.com/office/officeart/2005/8/layout/l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8A48133-7EEF-8849-8737-F2C29982387D}">
      <dgm:prSet phldrT="[Texto]"/>
      <dgm:spPr/>
      <dgm:t>
        <a:bodyPr/>
        <a:lstStyle/>
        <a:p>
          <a:r>
            <a:rPr lang="es-ES" dirty="0"/>
            <a:t>Carátula</a:t>
          </a:r>
        </a:p>
      </dgm:t>
    </dgm:pt>
    <dgm:pt modelId="{0A7BE012-7C43-7A40-9BA7-979CCDCFA3BA}" type="parTrans" cxnId="{C543FA4E-EED6-EC45-8431-3EF6578710A8}">
      <dgm:prSet/>
      <dgm:spPr/>
      <dgm:t>
        <a:bodyPr/>
        <a:lstStyle/>
        <a:p>
          <a:endParaRPr lang="es-ES"/>
        </a:p>
      </dgm:t>
    </dgm:pt>
    <dgm:pt modelId="{CE8C84AB-D930-EA46-8B04-4A67CD5A122E}" type="sibTrans" cxnId="{C543FA4E-EED6-EC45-8431-3EF6578710A8}">
      <dgm:prSet/>
      <dgm:spPr/>
      <dgm:t>
        <a:bodyPr/>
        <a:lstStyle/>
        <a:p>
          <a:endParaRPr lang="es-ES"/>
        </a:p>
      </dgm:t>
    </dgm:pt>
    <dgm:pt modelId="{7DA5F713-F82F-9246-89A0-A03DDDD9674E}">
      <dgm:prSet phldrT="[Texto]"/>
      <dgm:spPr/>
      <dgm:t>
        <a:bodyPr/>
        <a:lstStyle/>
        <a:p>
          <a:r>
            <a:rPr lang="es-ES" dirty="0"/>
            <a:t>Índice</a:t>
          </a:r>
        </a:p>
      </dgm:t>
    </dgm:pt>
    <dgm:pt modelId="{B8EB68CF-4F0D-7745-9F89-DDF51D9BB966}" type="parTrans" cxnId="{B2EAE50C-CCA5-2247-8EBB-33450E8C9086}">
      <dgm:prSet/>
      <dgm:spPr/>
      <dgm:t>
        <a:bodyPr/>
        <a:lstStyle/>
        <a:p>
          <a:endParaRPr lang="es-ES"/>
        </a:p>
      </dgm:t>
    </dgm:pt>
    <dgm:pt modelId="{B3CA752E-D222-4741-BDE9-D20C3DFB8676}" type="sibTrans" cxnId="{B2EAE50C-CCA5-2247-8EBB-33450E8C9086}">
      <dgm:prSet/>
      <dgm:spPr/>
      <dgm:t>
        <a:bodyPr/>
        <a:lstStyle/>
        <a:p>
          <a:endParaRPr lang="es-ES"/>
        </a:p>
      </dgm:t>
    </dgm:pt>
    <dgm:pt modelId="{BC8F7FF8-EF0D-CC47-A0E8-93564EB6FEB4}">
      <dgm:prSet phldrT="[Texto]"/>
      <dgm:spPr/>
      <dgm:t>
        <a:bodyPr/>
        <a:lstStyle/>
        <a:p>
          <a:r>
            <a:rPr lang="es-ES" dirty="0"/>
            <a:t>Introducción</a:t>
          </a:r>
        </a:p>
      </dgm:t>
    </dgm:pt>
    <dgm:pt modelId="{8BED38C4-53AD-0046-9C94-3E1EE4448D90}" type="parTrans" cxnId="{6C372071-1809-934B-A8BC-4DB3E04B7ED3}">
      <dgm:prSet/>
      <dgm:spPr/>
      <dgm:t>
        <a:bodyPr/>
        <a:lstStyle/>
        <a:p>
          <a:endParaRPr lang="es-ES"/>
        </a:p>
      </dgm:t>
    </dgm:pt>
    <dgm:pt modelId="{B0278A30-3908-4342-AA26-F65FAC5D78AF}" type="sibTrans" cxnId="{6C372071-1809-934B-A8BC-4DB3E04B7ED3}">
      <dgm:prSet/>
      <dgm:spPr/>
      <dgm:t>
        <a:bodyPr/>
        <a:lstStyle/>
        <a:p>
          <a:endParaRPr lang="es-ES"/>
        </a:p>
      </dgm:t>
    </dgm:pt>
    <dgm:pt modelId="{7FEB020B-3BD7-0D4F-A060-177F2EEA3A59}">
      <dgm:prSet/>
      <dgm:spPr/>
      <dgm:t>
        <a:bodyPr/>
        <a:lstStyle/>
        <a:p>
          <a:r>
            <a:rPr lang="es-ES" dirty="0"/>
            <a:t>Plan de acción</a:t>
          </a:r>
        </a:p>
      </dgm:t>
    </dgm:pt>
    <dgm:pt modelId="{63C34032-5188-AF4C-96B8-DEA0EFAE8C84}" type="parTrans" cxnId="{21CE871A-6382-8A47-94E6-9FBBD8296DA6}">
      <dgm:prSet/>
      <dgm:spPr/>
      <dgm:t>
        <a:bodyPr/>
        <a:lstStyle/>
        <a:p>
          <a:endParaRPr lang="es-ES"/>
        </a:p>
      </dgm:t>
    </dgm:pt>
    <dgm:pt modelId="{9DC8F0F9-B53D-D44E-842F-235FB2F861C5}" type="sibTrans" cxnId="{21CE871A-6382-8A47-94E6-9FBBD8296DA6}">
      <dgm:prSet/>
      <dgm:spPr/>
      <dgm:t>
        <a:bodyPr/>
        <a:lstStyle/>
        <a:p>
          <a:endParaRPr lang="es-ES"/>
        </a:p>
      </dgm:t>
    </dgm:pt>
    <dgm:pt modelId="{90F5D65E-289E-D44B-808D-49ED0707945A}">
      <dgm:prSet/>
      <dgm:spPr/>
      <dgm:t>
        <a:bodyPr/>
        <a:lstStyle/>
        <a:p>
          <a:r>
            <a:rPr lang="es-ES" dirty="0"/>
            <a:t>Conclusiones y recomendaciones</a:t>
          </a:r>
        </a:p>
      </dgm:t>
    </dgm:pt>
    <dgm:pt modelId="{3CEE5E83-D5B1-BB48-91B5-3D830FD48592}" type="parTrans" cxnId="{C1EDE502-D343-E44B-9FB7-611CB9E81D91}">
      <dgm:prSet/>
      <dgm:spPr/>
      <dgm:t>
        <a:bodyPr/>
        <a:lstStyle/>
        <a:p>
          <a:endParaRPr lang="es-ES"/>
        </a:p>
      </dgm:t>
    </dgm:pt>
    <dgm:pt modelId="{4A139B4F-B7E4-D849-9164-151AFEBD7E1A}" type="sibTrans" cxnId="{C1EDE502-D343-E44B-9FB7-611CB9E81D91}">
      <dgm:prSet/>
      <dgm:spPr/>
      <dgm:t>
        <a:bodyPr/>
        <a:lstStyle/>
        <a:p>
          <a:endParaRPr lang="es-ES"/>
        </a:p>
      </dgm:t>
    </dgm:pt>
    <dgm:pt modelId="{0B85F228-A352-F74B-9323-FE77FC6ED879}">
      <dgm:prSet/>
      <dgm:spPr/>
      <dgm:t>
        <a:bodyPr/>
        <a:lstStyle/>
        <a:p>
          <a:r>
            <a:rPr lang="es-ES" dirty="0"/>
            <a:t>Referencias</a:t>
          </a:r>
        </a:p>
      </dgm:t>
    </dgm:pt>
    <dgm:pt modelId="{2480BA26-E83D-A94A-B836-F99E77A02F30}" type="parTrans" cxnId="{DADE8DDA-E266-3148-BFF8-6B7C5A7A7E2C}">
      <dgm:prSet/>
      <dgm:spPr/>
      <dgm:t>
        <a:bodyPr/>
        <a:lstStyle/>
        <a:p>
          <a:endParaRPr lang="es-ES"/>
        </a:p>
      </dgm:t>
    </dgm:pt>
    <dgm:pt modelId="{3455FC5B-6D11-F949-9C47-C55754B702A3}" type="sibTrans" cxnId="{DADE8DDA-E266-3148-BFF8-6B7C5A7A7E2C}">
      <dgm:prSet/>
      <dgm:spPr/>
      <dgm:t>
        <a:bodyPr/>
        <a:lstStyle/>
        <a:p>
          <a:endParaRPr lang="es-ES"/>
        </a:p>
      </dgm:t>
    </dgm:pt>
    <dgm:pt modelId="{C312C5E1-DF27-C647-94C7-E0C343C6E29A}">
      <dgm:prSet/>
      <dgm:spPr/>
      <dgm:t>
        <a:bodyPr/>
        <a:lstStyle/>
        <a:p>
          <a:r>
            <a:rPr lang="es-ES" dirty="0"/>
            <a:t>Anexos</a:t>
          </a:r>
        </a:p>
      </dgm:t>
    </dgm:pt>
    <dgm:pt modelId="{9AECFD5B-A99B-F044-973A-1DCE33A34EB1}" type="parTrans" cxnId="{6858FF40-05E6-7347-9E7C-E8451B0AF5B6}">
      <dgm:prSet/>
      <dgm:spPr/>
      <dgm:t>
        <a:bodyPr/>
        <a:lstStyle/>
        <a:p>
          <a:endParaRPr lang="es-ES"/>
        </a:p>
      </dgm:t>
    </dgm:pt>
    <dgm:pt modelId="{02B94692-0240-2B43-8A47-A3E9805EA3B9}" type="sibTrans" cxnId="{6858FF40-05E6-7347-9E7C-E8451B0AF5B6}">
      <dgm:prSet/>
      <dgm:spPr/>
      <dgm:t>
        <a:bodyPr/>
        <a:lstStyle/>
        <a:p>
          <a:endParaRPr lang="es-ES"/>
        </a:p>
      </dgm:t>
    </dgm:pt>
    <dgm:pt modelId="{36B00E6A-BADD-CB4C-A841-BA8F90EEA7E0}">
      <dgm:prSet/>
      <dgm:spPr/>
      <dgm:t>
        <a:bodyPr/>
        <a:lstStyle/>
        <a:p>
          <a:r>
            <a:rPr lang="es-MX" dirty="0"/>
            <a:t>Desarrollo, reflexión </a:t>
          </a:r>
          <a:r>
            <a:rPr lang="es-MX" dirty="0" smtClean="0"/>
            <a:t>y evaluación </a:t>
          </a:r>
          <a:r>
            <a:rPr lang="es-MX" dirty="0"/>
            <a:t>de la propuesta de mejora</a:t>
          </a:r>
        </a:p>
      </dgm:t>
    </dgm:pt>
    <dgm:pt modelId="{53365514-3135-C34A-9D20-A0BB0E327F18}" type="parTrans" cxnId="{3A65FAA6-747E-7042-81EA-8CFBB0523494}">
      <dgm:prSet/>
      <dgm:spPr/>
      <dgm:t>
        <a:bodyPr/>
        <a:lstStyle/>
        <a:p>
          <a:endParaRPr lang="es-MX"/>
        </a:p>
      </dgm:t>
    </dgm:pt>
    <dgm:pt modelId="{8C3D9684-21EB-F54F-980E-8550A8F25C15}" type="sibTrans" cxnId="{3A65FAA6-747E-7042-81EA-8CFBB0523494}">
      <dgm:prSet/>
      <dgm:spPr/>
      <dgm:t>
        <a:bodyPr/>
        <a:lstStyle/>
        <a:p>
          <a:endParaRPr lang="es-MX"/>
        </a:p>
      </dgm:t>
    </dgm:pt>
    <dgm:pt modelId="{1BFE1FA7-1558-4E4A-A3A9-4BEF44E7AED6}" type="pres">
      <dgm:prSet presAssocID="{4577ECE8-E1F9-104D-ACE7-9E2678C9279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3F1AB141-A764-7F43-83B0-6864B8F08CED}" type="pres">
      <dgm:prSet presAssocID="{F8A48133-7EEF-8849-8737-F2C29982387D}" presName="horFlow" presStyleCnt="0"/>
      <dgm:spPr/>
    </dgm:pt>
    <dgm:pt modelId="{FB9A64FF-749D-C044-84D6-E3078B265C8A}" type="pres">
      <dgm:prSet presAssocID="{F8A48133-7EEF-8849-8737-F2C29982387D}" presName="bigChev" presStyleLbl="node1" presStyleIdx="0" presStyleCnt="8" custScaleX="397941" custLinFactNeighborX="-6573" custLinFactNeighborY="-692"/>
      <dgm:spPr/>
      <dgm:t>
        <a:bodyPr/>
        <a:lstStyle/>
        <a:p>
          <a:endParaRPr lang="es-MX"/>
        </a:p>
      </dgm:t>
    </dgm:pt>
    <dgm:pt modelId="{4E4553E9-9E07-CC4E-8059-C7ED0711F28D}" type="pres">
      <dgm:prSet presAssocID="{F8A48133-7EEF-8849-8737-F2C29982387D}" presName="vSp" presStyleCnt="0"/>
      <dgm:spPr/>
    </dgm:pt>
    <dgm:pt modelId="{0A140A8A-0B5E-6B49-8DE4-2E606206B32F}" type="pres">
      <dgm:prSet presAssocID="{7DA5F713-F82F-9246-89A0-A03DDDD9674E}" presName="horFlow" presStyleCnt="0"/>
      <dgm:spPr/>
    </dgm:pt>
    <dgm:pt modelId="{2F16891D-59BE-1846-989F-97106EE82F58}" type="pres">
      <dgm:prSet presAssocID="{7DA5F713-F82F-9246-89A0-A03DDDD9674E}" presName="bigChev" presStyleLbl="node1" presStyleIdx="1" presStyleCnt="8" custScaleX="397942" custLinFactNeighborX="-7870"/>
      <dgm:spPr/>
      <dgm:t>
        <a:bodyPr/>
        <a:lstStyle/>
        <a:p>
          <a:endParaRPr lang="es-MX"/>
        </a:p>
      </dgm:t>
    </dgm:pt>
    <dgm:pt modelId="{3E5B1CC6-6F06-3747-9051-918C3A293019}" type="pres">
      <dgm:prSet presAssocID="{7DA5F713-F82F-9246-89A0-A03DDDD9674E}" presName="vSp" presStyleCnt="0"/>
      <dgm:spPr/>
    </dgm:pt>
    <dgm:pt modelId="{5BEB1645-C83A-4B4E-8DC8-85C271950136}" type="pres">
      <dgm:prSet presAssocID="{BC8F7FF8-EF0D-CC47-A0E8-93564EB6FEB4}" presName="horFlow" presStyleCnt="0"/>
      <dgm:spPr/>
    </dgm:pt>
    <dgm:pt modelId="{ABD88930-DFF4-154A-B7FF-75223B0C9603}" type="pres">
      <dgm:prSet presAssocID="{BC8F7FF8-EF0D-CC47-A0E8-93564EB6FEB4}" presName="bigChev" presStyleLbl="node1" presStyleIdx="2" presStyleCnt="8" custScaleX="403187" custLinFactNeighborX="-6573" custLinFactNeighborY="5930"/>
      <dgm:spPr/>
      <dgm:t>
        <a:bodyPr/>
        <a:lstStyle/>
        <a:p>
          <a:endParaRPr lang="es-MX"/>
        </a:p>
      </dgm:t>
    </dgm:pt>
    <dgm:pt modelId="{F1A69A70-6997-8948-8D76-50D464B44706}" type="pres">
      <dgm:prSet presAssocID="{BC8F7FF8-EF0D-CC47-A0E8-93564EB6FEB4}" presName="vSp" presStyleCnt="0"/>
      <dgm:spPr/>
    </dgm:pt>
    <dgm:pt modelId="{B71F1BE2-EFA7-2C40-859A-78F391D2E932}" type="pres">
      <dgm:prSet presAssocID="{7FEB020B-3BD7-0D4F-A060-177F2EEA3A59}" presName="horFlow" presStyleCnt="0"/>
      <dgm:spPr/>
    </dgm:pt>
    <dgm:pt modelId="{E932073D-B0A9-FE48-B985-8F2B4AD51AD1}" type="pres">
      <dgm:prSet presAssocID="{7FEB020B-3BD7-0D4F-A060-177F2EEA3A59}" presName="bigChev" presStyleLbl="node1" presStyleIdx="3" presStyleCnt="8" custScaleX="404987" custLinFactNeighborX="-6573" custLinFactNeighborY="483"/>
      <dgm:spPr/>
      <dgm:t>
        <a:bodyPr/>
        <a:lstStyle/>
        <a:p>
          <a:endParaRPr lang="es-MX"/>
        </a:p>
      </dgm:t>
    </dgm:pt>
    <dgm:pt modelId="{D0C6E701-F877-A247-85E2-503459B93654}" type="pres">
      <dgm:prSet presAssocID="{7FEB020B-3BD7-0D4F-A060-177F2EEA3A59}" presName="vSp" presStyleCnt="0"/>
      <dgm:spPr/>
    </dgm:pt>
    <dgm:pt modelId="{0D1D275D-DFF0-8247-8FE3-3702058A7714}" type="pres">
      <dgm:prSet presAssocID="{36B00E6A-BADD-CB4C-A841-BA8F90EEA7E0}" presName="horFlow" presStyleCnt="0"/>
      <dgm:spPr/>
    </dgm:pt>
    <dgm:pt modelId="{7CB46F41-721F-474A-84EF-C67CC59B6BC2}" type="pres">
      <dgm:prSet presAssocID="{36B00E6A-BADD-CB4C-A841-BA8F90EEA7E0}" presName="bigChev" presStyleLbl="node1" presStyleIdx="4" presStyleCnt="8" custScaleX="409587" custLinFactNeighborX="-8587"/>
      <dgm:spPr/>
      <dgm:t>
        <a:bodyPr/>
        <a:lstStyle/>
        <a:p>
          <a:endParaRPr lang="es-MX"/>
        </a:p>
      </dgm:t>
    </dgm:pt>
    <dgm:pt modelId="{3E1DACC4-BDDF-7743-B596-E2B722C387B3}" type="pres">
      <dgm:prSet presAssocID="{36B00E6A-BADD-CB4C-A841-BA8F90EEA7E0}" presName="vSp" presStyleCnt="0"/>
      <dgm:spPr/>
    </dgm:pt>
    <dgm:pt modelId="{3F3A85B2-513B-AD40-A7DE-5B27F356F9C2}" type="pres">
      <dgm:prSet presAssocID="{90F5D65E-289E-D44B-808D-49ED0707945A}" presName="horFlow" presStyleCnt="0"/>
      <dgm:spPr/>
    </dgm:pt>
    <dgm:pt modelId="{F38F0942-67C2-1A46-AE4E-5CC4C2B9C4E2}" type="pres">
      <dgm:prSet presAssocID="{90F5D65E-289E-D44B-808D-49ED0707945A}" presName="bigChev" presStyleLbl="node1" presStyleIdx="5" presStyleCnt="8" custScaleX="409933" custLinFactNeighborX="-8414"/>
      <dgm:spPr/>
      <dgm:t>
        <a:bodyPr/>
        <a:lstStyle/>
        <a:p>
          <a:endParaRPr lang="es-MX"/>
        </a:p>
      </dgm:t>
    </dgm:pt>
    <dgm:pt modelId="{0E3E77E4-08B0-0A45-862C-34CE36D69EC7}" type="pres">
      <dgm:prSet presAssocID="{90F5D65E-289E-D44B-808D-49ED0707945A}" presName="vSp" presStyleCnt="0"/>
      <dgm:spPr/>
    </dgm:pt>
    <dgm:pt modelId="{FA89A2EE-22A1-8C43-866E-371A0E66C5C5}" type="pres">
      <dgm:prSet presAssocID="{0B85F228-A352-F74B-9323-FE77FC6ED879}" presName="horFlow" presStyleCnt="0"/>
      <dgm:spPr/>
    </dgm:pt>
    <dgm:pt modelId="{B52E84C9-1406-EE4E-BBE8-83D93ACBBA58}" type="pres">
      <dgm:prSet presAssocID="{0B85F228-A352-F74B-9323-FE77FC6ED879}" presName="bigChev" presStyleLbl="node1" presStyleIdx="6" presStyleCnt="8" custScaleX="416287" custLinFactNeighborX="-10451"/>
      <dgm:spPr/>
      <dgm:t>
        <a:bodyPr/>
        <a:lstStyle/>
        <a:p>
          <a:endParaRPr lang="es-MX"/>
        </a:p>
      </dgm:t>
    </dgm:pt>
    <dgm:pt modelId="{AC7503F3-768B-A647-B8AD-3EB3E99EED94}" type="pres">
      <dgm:prSet presAssocID="{0B85F228-A352-F74B-9323-FE77FC6ED879}" presName="vSp" presStyleCnt="0"/>
      <dgm:spPr/>
    </dgm:pt>
    <dgm:pt modelId="{E207220C-8284-9644-8B50-340BC90D754A}" type="pres">
      <dgm:prSet presAssocID="{C312C5E1-DF27-C647-94C7-E0C343C6E29A}" presName="horFlow" presStyleCnt="0"/>
      <dgm:spPr/>
    </dgm:pt>
    <dgm:pt modelId="{3E1395A4-8191-2448-94CC-A50BC76B1247}" type="pres">
      <dgm:prSet presAssocID="{C312C5E1-DF27-C647-94C7-E0C343C6E29A}" presName="bigChev" presStyleLbl="node1" presStyleIdx="7" presStyleCnt="8" custScaleX="419929" custLinFactNeighborX="-13844"/>
      <dgm:spPr/>
      <dgm:t>
        <a:bodyPr/>
        <a:lstStyle/>
        <a:p>
          <a:endParaRPr lang="es-MX"/>
        </a:p>
      </dgm:t>
    </dgm:pt>
  </dgm:ptLst>
  <dgm:cxnLst>
    <dgm:cxn modelId="{6858FF40-05E6-7347-9E7C-E8451B0AF5B6}" srcId="{4577ECE8-E1F9-104D-ACE7-9E2678C9279A}" destId="{C312C5E1-DF27-C647-94C7-E0C343C6E29A}" srcOrd="7" destOrd="0" parTransId="{9AECFD5B-A99B-F044-973A-1DCE33A34EB1}" sibTransId="{02B94692-0240-2B43-8A47-A3E9805EA3B9}"/>
    <dgm:cxn modelId="{777F2168-E149-436D-9782-1455D9E30EA2}" type="presOf" srcId="{4577ECE8-E1F9-104D-ACE7-9E2678C9279A}" destId="{1BFE1FA7-1558-4E4A-A3A9-4BEF44E7AED6}" srcOrd="0" destOrd="0" presId="urn:microsoft.com/office/officeart/2005/8/layout/lProcess3"/>
    <dgm:cxn modelId="{56B645A5-3291-46DB-A5A1-2370C5DAF118}" type="presOf" srcId="{36B00E6A-BADD-CB4C-A841-BA8F90EEA7E0}" destId="{7CB46F41-721F-474A-84EF-C67CC59B6BC2}" srcOrd="0" destOrd="0" presId="urn:microsoft.com/office/officeart/2005/8/layout/lProcess3"/>
    <dgm:cxn modelId="{EC06F07B-71C8-47CC-9249-B64DC8AA6BAD}" type="presOf" srcId="{C312C5E1-DF27-C647-94C7-E0C343C6E29A}" destId="{3E1395A4-8191-2448-94CC-A50BC76B1247}" srcOrd="0" destOrd="0" presId="urn:microsoft.com/office/officeart/2005/8/layout/lProcess3"/>
    <dgm:cxn modelId="{B2EAE50C-CCA5-2247-8EBB-33450E8C9086}" srcId="{4577ECE8-E1F9-104D-ACE7-9E2678C9279A}" destId="{7DA5F713-F82F-9246-89A0-A03DDDD9674E}" srcOrd="1" destOrd="0" parTransId="{B8EB68CF-4F0D-7745-9F89-DDF51D9BB966}" sibTransId="{B3CA752E-D222-4741-BDE9-D20C3DFB8676}"/>
    <dgm:cxn modelId="{4BDEE65B-4203-4D29-8772-264B5244DB97}" type="presOf" srcId="{7FEB020B-3BD7-0D4F-A060-177F2EEA3A59}" destId="{E932073D-B0A9-FE48-B985-8F2B4AD51AD1}" srcOrd="0" destOrd="0" presId="urn:microsoft.com/office/officeart/2005/8/layout/lProcess3"/>
    <dgm:cxn modelId="{C543FA4E-EED6-EC45-8431-3EF6578710A8}" srcId="{4577ECE8-E1F9-104D-ACE7-9E2678C9279A}" destId="{F8A48133-7EEF-8849-8737-F2C29982387D}" srcOrd="0" destOrd="0" parTransId="{0A7BE012-7C43-7A40-9BA7-979CCDCFA3BA}" sibTransId="{CE8C84AB-D930-EA46-8B04-4A67CD5A122E}"/>
    <dgm:cxn modelId="{3A65FAA6-747E-7042-81EA-8CFBB0523494}" srcId="{4577ECE8-E1F9-104D-ACE7-9E2678C9279A}" destId="{36B00E6A-BADD-CB4C-A841-BA8F90EEA7E0}" srcOrd="4" destOrd="0" parTransId="{53365514-3135-C34A-9D20-A0BB0E327F18}" sibTransId="{8C3D9684-21EB-F54F-980E-8550A8F25C15}"/>
    <dgm:cxn modelId="{C1EDE502-D343-E44B-9FB7-611CB9E81D91}" srcId="{4577ECE8-E1F9-104D-ACE7-9E2678C9279A}" destId="{90F5D65E-289E-D44B-808D-49ED0707945A}" srcOrd="5" destOrd="0" parTransId="{3CEE5E83-D5B1-BB48-91B5-3D830FD48592}" sibTransId="{4A139B4F-B7E4-D849-9164-151AFEBD7E1A}"/>
    <dgm:cxn modelId="{6C372071-1809-934B-A8BC-4DB3E04B7ED3}" srcId="{4577ECE8-E1F9-104D-ACE7-9E2678C9279A}" destId="{BC8F7FF8-EF0D-CC47-A0E8-93564EB6FEB4}" srcOrd="2" destOrd="0" parTransId="{8BED38C4-53AD-0046-9C94-3E1EE4448D90}" sibTransId="{B0278A30-3908-4342-AA26-F65FAC5D78AF}"/>
    <dgm:cxn modelId="{6664E134-277B-404D-B5C5-2C17280623CA}" type="presOf" srcId="{F8A48133-7EEF-8849-8737-F2C29982387D}" destId="{FB9A64FF-749D-C044-84D6-E3078B265C8A}" srcOrd="0" destOrd="0" presId="urn:microsoft.com/office/officeart/2005/8/layout/lProcess3"/>
    <dgm:cxn modelId="{D51575CB-53A1-47EB-BEB1-46BF40F2E499}" type="presOf" srcId="{0B85F228-A352-F74B-9323-FE77FC6ED879}" destId="{B52E84C9-1406-EE4E-BBE8-83D93ACBBA58}" srcOrd="0" destOrd="0" presId="urn:microsoft.com/office/officeart/2005/8/layout/lProcess3"/>
    <dgm:cxn modelId="{4840608D-3B46-4278-843B-EAD8181818F2}" type="presOf" srcId="{90F5D65E-289E-D44B-808D-49ED0707945A}" destId="{F38F0942-67C2-1A46-AE4E-5CC4C2B9C4E2}" srcOrd="0" destOrd="0" presId="urn:microsoft.com/office/officeart/2005/8/layout/lProcess3"/>
    <dgm:cxn modelId="{F9314991-64FD-49DA-AED0-51541F52E2FD}" type="presOf" srcId="{BC8F7FF8-EF0D-CC47-A0E8-93564EB6FEB4}" destId="{ABD88930-DFF4-154A-B7FF-75223B0C9603}" srcOrd="0" destOrd="0" presId="urn:microsoft.com/office/officeart/2005/8/layout/lProcess3"/>
    <dgm:cxn modelId="{21CE871A-6382-8A47-94E6-9FBBD8296DA6}" srcId="{4577ECE8-E1F9-104D-ACE7-9E2678C9279A}" destId="{7FEB020B-3BD7-0D4F-A060-177F2EEA3A59}" srcOrd="3" destOrd="0" parTransId="{63C34032-5188-AF4C-96B8-DEA0EFAE8C84}" sibTransId="{9DC8F0F9-B53D-D44E-842F-235FB2F861C5}"/>
    <dgm:cxn modelId="{0585132D-9662-43CB-82ED-FF78FEF94D0A}" type="presOf" srcId="{7DA5F713-F82F-9246-89A0-A03DDDD9674E}" destId="{2F16891D-59BE-1846-989F-97106EE82F58}" srcOrd="0" destOrd="0" presId="urn:microsoft.com/office/officeart/2005/8/layout/lProcess3"/>
    <dgm:cxn modelId="{DADE8DDA-E266-3148-BFF8-6B7C5A7A7E2C}" srcId="{4577ECE8-E1F9-104D-ACE7-9E2678C9279A}" destId="{0B85F228-A352-F74B-9323-FE77FC6ED879}" srcOrd="6" destOrd="0" parTransId="{2480BA26-E83D-A94A-B836-F99E77A02F30}" sibTransId="{3455FC5B-6D11-F949-9C47-C55754B702A3}"/>
    <dgm:cxn modelId="{6F2EE50A-E366-4D48-B107-5CAA5689B872}" type="presParOf" srcId="{1BFE1FA7-1558-4E4A-A3A9-4BEF44E7AED6}" destId="{3F1AB141-A764-7F43-83B0-6864B8F08CED}" srcOrd="0" destOrd="0" presId="urn:microsoft.com/office/officeart/2005/8/layout/lProcess3"/>
    <dgm:cxn modelId="{7F94A425-8CDB-469D-A367-10A108ADCDD2}" type="presParOf" srcId="{3F1AB141-A764-7F43-83B0-6864B8F08CED}" destId="{FB9A64FF-749D-C044-84D6-E3078B265C8A}" srcOrd="0" destOrd="0" presId="urn:microsoft.com/office/officeart/2005/8/layout/lProcess3"/>
    <dgm:cxn modelId="{1E121769-084B-4D45-BEF5-871673AE5DE1}" type="presParOf" srcId="{1BFE1FA7-1558-4E4A-A3A9-4BEF44E7AED6}" destId="{4E4553E9-9E07-CC4E-8059-C7ED0711F28D}" srcOrd="1" destOrd="0" presId="urn:microsoft.com/office/officeart/2005/8/layout/lProcess3"/>
    <dgm:cxn modelId="{1FF2AD8E-19E0-4628-AB33-488E91607236}" type="presParOf" srcId="{1BFE1FA7-1558-4E4A-A3A9-4BEF44E7AED6}" destId="{0A140A8A-0B5E-6B49-8DE4-2E606206B32F}" srcOrd="2" destOrd="0" presId="urn:microsoft.com/office/officeart/2005/8/layout/lProcess3"/>
    <dgm:cxn modelId="{33792700-6E7A-45E9-9816-3CA1620EEFE6}" type="presParOf" srcId="{0A140A8A-0B5E-6B49-8DE4-2E606206B32F}" destId="{2F16891D-59BE-1846-989F-97106EE82F58}" srcOrd="0" destOrd="0" presId="urn:microsoft.com/office/officeart/2005/8/layout/lProcess3"/>
    <dgm:cxn modelId="{FB280AF9-6A8F-45F6-81EF-9E2A26933E06}" type="presParOf" srcId="{1BFE1FA7-1558-4E4A-A3A9-4BEF44E7AED6}" destId="{3E5B1CC6-6F06-3747-9051-918C3A293019}" srcOrd="3" destOrd="0" presId="urn:microsoft.com/office/officeart/2005/8/layout/lProcess3"/>
    <dgm:cxn modelId="{DD8D6ACC-A6C8-4EE6-9674-F6B71F4E3BBE}" type="presParOf" srcId="{1BFE1FA7-1558-4E4A-A3A9-4BEF44E7AED6}" destId="{5BEB1645-C83A-4B4E-8DC8-85C271950136}" srcOrd="4" destOrd="0" presId="urn:microsoft.com/office/officeart/2005/8/layout/lProcess3"/>
    <dgm:cxn modelId="{D290332B-75E3-4173-99C1-6458C8AD7FAD}" type="presParOf" srcId="{5BEB1645-C83A-4B4E-8DC8-85C271950136}" destId="{ABD88930-DFF4-154A-B7FF-75223B0C9603}" srcOrd="0" destOrd="0" presId="urn:microsoft.com/office/officeart/2005/8/layout/lProcess3"/>
    <dgm:cxn modelId="{64153A52-60D8-49BB-B31F-832D7B5C6002}" type="presParOf" srcId="{1BFE1FA7-1558-4E4A-A3A9-4BEF44E7AED6}" destId="{F1A69A70-6997-8948-8D76-50D464B44706}" srcOrd="5" destOrd="0" presId="urn:microsoft.com/office/officeart/2005/8/layout/lProcess3"/>
    <dgm:cxn modelId="{F275FDF8-7E55-4CC9-A835-721CB4E4BAB3}" type="presParOf" srcId="{1BFE1FA7-1558-4E4A-A3A9-4BEF44E7AED6}" destId="{B71F1BE2-EFA7-2C40-859A-78F391D2E932}" srcOrd="6" destOrd="0" presId="urn:microsoft.com/office/officeart/2005/8/layout/lProcess3"/>
    <dgm:cxn modelId="{CA9243E4-48F2-4895-A7F7-03BC65E61CB3}" type="presParOf" srcId="{B71F1BE2-EFA7-2C40-859A-78F391D2E932}" destId="{E932073D-B0A9-FE48-B985-8F2B4AD51AD1}" srcOrd="0" destOrd="0" presId="urn:microsoft.com/office/officeart/2005/8/layout/lProcess3"/>
    <dgm:cxn modelId="{C1826C44-86A3-4282-AD0E-46F73639961C}" type="presParOf" srcId="{1BFE1FA7-1558-4E4A-A3A9-4BEF44E7AED6}" destId="{D0C6E701-F877-A247-85E2-503459B93654}" srcOrd="7" destOrd="0" presId="urn:microsoft.com/office/officeart/2005/8/layout/lProcess3"/>
    <dgm:cxn modelId="{4D039CC2-3CFC-4FE8-B55C-5CB717E9B0FB}" type="presParOf" srcId="{1BFE1FA7-1558-4E4A-A3A9-4BEF44E7AED6}" destId="{0D1D275D-DFF0-8247-8FE3-3702058A7714}" srcOrd="8" destOrd="0" presId="urn:microsoft.com/office/officeart/2005/8/layout/lProcess3"/>
    <dgm:cxn modelId="{D0D70628-B495-437D-B20C-63A020695268}" type="presParOf" srcId="{0D1D275D-DFF0-8247-8FE3-3702058A7714}" destId="{7CB46F41-721F-474A-84EF-C67CC59B6BC2}" srcOrd="0" destOrd="0" presId="urn:microsoft.com/office/officeart/2005/8/layout/lProcess3"/>
    <dgm:cxn modelId="{8D260B76-1E3E-4351-A46D-F44ED64F5BA8}" type="presParOf" srcId="{1BFE1FA7-1558-4E4A-A3A9-4BEF44E7AED6}" destId="{3E1DACC4-BDDF-7743-B596-E2B722C387B3}" srcOrd="9" destOrd="0" presId="urn:microsoft.com/office/officeart/2005/8/layout/lProcess3"/>
    <dgm:cxn modelId="{56AF7DB5-A23A-4BF3-8DE8-E20D11644CD0}" type="presParOf" srcId="{1BFE1FA7-1558-4E4A-A3A9-4BEF44E7AED6}" destId="{3F3A85B2-513B-AD40-A7DE-5B27F356F9C2}" srcOrd="10" destOrd="0" presId="urn:microsoft.com/office/officeart/2005/8/layout/lProcess3"/>
    <dgm:cxn modelId="{8C73FA9A-E049-4965-A12D-35C173628176}" type="presParOf" srcId="{3F3A85B2-513B-AD40-A7DE-5B27F356F9C2}" destId="{F38F0942-67C2-1A46-AE4E-5CC4C2B9C4E2}" srcOrd="0" destOrd="0" presId="urn:microsoft.com/office/officeart/2005/8/layout/lProcess3"/>
    <dgm:cxn modelId="{F3F26D3E-A8D8-41F8-BB3D-FA42A2F4D454}" type="presParOf" srcId="{1BFE1FA7-1558-4E4A-A3A9-4BEF44E7AED6}" destId="{0E3E77E4-08B0-0A45-862C-34CE36D69EC7}" srcOrd="11" destOrd="0" presId="urn:microsoft.com/office/officeart/2005/8/layout/lProcess3"/>
    <dgm:cxn modelId="{8A04F888-55B5-48EE-AFB7-61315789106F}" type="presParOf" srcId="{1BFE1FA7-1558-4E4A-A3A9-4BEF44E7AED6}" destId="{FA89A2EE-22A1-8C43-866E-371A0E66C5C5}" srcOrd="12" destOrd="0" presId="urn:microsoft.com/office/officeart/2005/8/layout/lProcess3"/>
    <dgm:cxn modelId="{1BC82215-86D9-4882-9B46-45AAACDE8256}" type="presParOf" srcId="{FA89A2EE-22A1-8C43-866E-371A0E66C5C5}" destId="{B52E84C9-1406-EE4E-BBE8-83D93ACBBA58}" srcOrd="0" destOrd="0" presId="urn:microsoft.com/office/officeart/2005/8/layout/lProcess3"/>
    <dgm:cxn modelId="{E934AA40-1CC8-40F8-9C8C-C1743B431753}" type="presParOf" srcId="{1BFE1FA7-1558-4E4A-A3A9-4BEF44E7AED6}" destId="{AC7503F3-768B-A647-B8AD-3EB3E99EED94}" srcOrd="13" destOrd="0" presId="urn:microsoft.com/office/officeart/2005/8/layout/lProcess3"/>
    <dgm:cxn modelId="{D3055E0D-CA26-4B02-9506-CB581052668D}" type="presParOf" srcId="{1BFE1FA7-1558-4E4A-A3A9-4BEF44E7AED6}" destId="{E207220C-8284-9644-8B50-340BC90D754A}" srcOrd="14" destOrd="0" presId="urn:microsoft.com/office/officeart/2005/8/layout/lProcess3"/>
    <dgm:cxn modelId="{29C7AFF9-5C4B-4762-9130-4463D520C1BE}" type="presParOf" srcId="{E207220C-8284-9644-8B50-340BC90D754A}" destId="{3E1395A4-8191-2448-94CC-A50BC76B124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CAAA52-EB19-6C47-9185-D219CC1EC887}" type="doc">
      <dgm:prSet loTypeId="urn:microsoft.com/office/officeart/2008/layout/RadialCluster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E531B05E-133F-754A-88FB-88E98FFABC1E}">
      <dgm:prSet phldrT="[Texto]"/>
      <dgm:spPr/>
      <dgm:t>
        <a:bodyPr/>
        <a:lstStyle/>
        <a:p>
          <a:r>
            <a:rPr lang="es-MX" dirty="0"/>
            <a:t>PLAN DE ACCIÓN</a:t>
          </a:r>
        </a:p>
      </dgm:t>
    </dgm:pt>
    <dgm:pt modelId="{C2D422AC-D886-1048-901E-6F76035770EA}" type="parTrans" cxnId="{B857292F-BA78-874C-9C15-9DD8C6E4F1B4}">
      <dgm:prSet/>
      <dgm:spPr/>
      <dgm:t>
        <a:bodyPr/>
        <a:lstStyle/>
        <a:p>
          <a:endParaRPr lang="es-MX"/>
        </a:p>
      </dgm:t>
    </dgm:pt>
    <dgm:pt modelId="{6D3E7A9B-8686-D148-ACCA-1F712D045D62}" type="sibTrans" cxnId="{B857292F-BA78-874C-9C15-9DD8C6E4F1B4}">
      <dgm:prSet/>
      <dgm:spPr/>
      <dgm:t>
        <a:bodyPr/>
        <a:lstStyle/>
        <a:p>
          <a:endParaRPr lang="es-MX"/>
        </a:p>
      </dgm:t>
    </dgm:pt>
    <dgm:pt modelId="{1BD76607-FC6D-B948-B149-B5F5BF9040D5}">
      <dgm:prSet phldrT="[Texto]"/>
      <dgm:spPr/>
      <dgm:t>
        <a:bodyPr/>
        <a:lstStyle/>
        <a:p>
          <a:r>
            <a:rPr lang="es-MX" dirty="0"/>
            <a:t>PLANIFICACIÓN</a:t>
          </a:r>
        </a:p>
      </dgm:t>
    </dgm:pt>
    <dgm:pt modelId="{3DBC4DB8-F649-0745-A533-8455363E6665}" type="parTrans" cxnId="{98994178-A73C-A645-872E-BCE2492C3754}">
      <dgm:prSet/>
      <dgm:spPr/>
      <dgm:t>
        <a:bodyPr/>
        <a:lstStyle/>
        <a:p>
          <a:endParaRPr lang="es-MX"/>
        </a:p>
      </dgm:t>
    </dgm:pt>
    <dgm:pt modelId="{28C511C7-E20C-8440-8363-424CCE6C17C1}" type="sibTrans" cxnId="{98994178-A73C-A645-872E-BCE2492C3754}">
      <dgm:prSet/>
      <dgm:spPr/>
      <dgm:t>
        <a:bodyPr/>
        <a:lstStyle/>
        <a:p>
          <a:endParaRPr lang="es-MX"/>
        </a:p>
      </dgm:t>
    </dgm:pt>
    <dgm:pt modelId="{98E101C4-4B64-A745-91D4-1B44FA2810C4}">
      <dgm:prSet phldrT="[Texto]"/>
      <dgm:spPr/>
      <dgm:t>
        <a:bodyPr/>
        <a:lstStyle/>
        <a:p>
          <a:r>
            <a:rPr lang="es-MX" dirty="0"/>
            <a:t>INTENCIÓN</a:t>
          </a:r>
        </a:p>
      </dgm:t>
    </dgm:pt>
    <dgm:pt modelId="{05E14864-3F6A-9848-A4F2-91945A9F35E9}" type="parTrans" cxnId="{B8EA7D3D-2CF1-404B-994B-75D815F9BD85}">
      <dgm:prSet/>
      <dgm:spPr/>
      <dgm:t>
        <a:bodyPr/>
        <a:lstStyle/>
        <a:p>
          <a:endParaRPr lang="es-MX"/>
        </a:p>
      </dgm:t>
    </dgm:pt>
    <dgm:pt modelId="{F6061AA1-2798-0B4E-8F1D-71BE353DE201}" type="sibTrans" cxnId="{B8EA7D3D-2CF1-404B-994B-75D815F9BD85}">
      <dgm:prSet/>
      <dgm:spPr/>
      <dgm:t>
        <a:bodyPr/>
        <a:lstStyle/>
        <a:p>
          <a:endParaRPr lang="es-MX"/>
        </a:p>
      </dgm:t>
    </dgm:pt>
    <dgm:pt modelId="{2C70ABBC-6AFD-2B4E-A684-1719CE1C5C96}">
      <dgm:prSet/>
      <dgm:spPr/>
      <dgm:t>
        <a:bodyPr/>
        <a:lstStyle/>
        <a:p>
          <a:pPr rtl="0"/>
          <a:r>
            <a:rPr lang="es-MX" dirty="0"/>
            <a:t>Relevancia e importancia que tiene para el futuro docente la mejora o transformación de su práctica profesional</a:t>
          </a:r>
          <a:r>
            <a:rPr lang="es-MX" dirty="0">
              <a:latin typeface="Calibri"/>
            </a:rPr>
            <a:t>. </a:t>
          </a:r>
          <a:endParaRPr lang="es-MX" dirty="0"/>
        </a:p>
        <a:p>
          <a:r>
            <a:rPr lang="es-MX" dirty="0"/>
            <a:t>Tipo de compromisos que asume como responsable de su propia práctica y acción reflexiva. </a:t>
          </a:r>
        </a:p>
        <a:p>
          <a:pPr rtl="0"/>
          <a:r>
            <a:rPr lang="es-MX" dirty="0"/>
            <a:t>Conflictos que enfrenta en su docencia</a:t>
          </a:r>
          <a:r>
            <a:rPr lang="es-MX" dirty="0">
              <a:latin typeface="Calibri"/>
            </a:rPr>
            <a:t> y la nueva normalidad a la que se enfrenta (COVID-19)</a:t>
          </a:r>
          <a:endParaRPr lang="es-MX" dirty="0"/>
        </a:p>
      </dgm:t>
    </dgm:pt>
    <dgm:pt modelId="{B140EEA0-F6EF-C947-A7ED-C837C92E09A6}" type="parTrans" cxnId="{AE2314EF-723C-F74B-933E-4C2C1669455F}">
      <dgm:prSet/>
      <dgm:spPr/>
      <dgm:t>
        <a:bodyPr/>
        <a:lstStyle/>
        <a:p>
          <a:endParaRPr lang="es-MX"/>
        </a:p>
      </dgm:t>
    </dgm:pt>
    <dgm:pt modelId="{AF4D7E8E-87A3-EA49-A611-CD3EAF5469EC}" type="sibTrans" cxnId="{AE2314EF-723C-F74B-933E-4C2C1669455F}">
      <dgm:prSet/>
      <dgm:spPr/>
      <dgm:t>
        <a:bodyPr/>
        <a:lstStyle/>
        <a:p>
          <a:endParaRPr lang="es-MX"/>
        </a:p>
      </dgm:t>
    </dgm:pt>
    <dgm:pt modelId="{DE026695-0D96-124B-AC0A-855E51D11841}">
      <dgm:prSet custT="1"/>
      <dgm:spPr/>
      <dgm:t>
        <a:bodyPr/>
        <a:lstStyle/>
        <a:p>
          <a:r>
            <a:rPr lang="es-MX" sz="1000" dirty="0"/>
            <a:t>Plantea el problema de la práctica que se desea mejorar.</a:t>
          </a:r>
        </a:p>
        <a:p>
          <a:r>
            <a:rPr lang="es-MX" sz="1000" dirty="0"/>
            <a:t> Incluye un diagnóstico de la situación que permite describir y analizar los hechos alrededor del problema</a:t>
          </a:r>
        </a:p>
        <a:p>
          <a:r>
            <a:rPr lang="es-MX" sz="1000" dirty="0"/>
            <a:t>Los propósitos, la revisión teórica,  el conjunto de acciones y estrategias que se definieron como alternativas de solución. </a:t>
          </a:r>
        </a:p>
        <a:p>
          <a:r>
            <a:rPr lang="es-MX" sz="1000" dirty="0"/>
            <a:t>Incluye el análisis del contexto en el que se realiza la mejora.</a:t>
          </a:r>
        </a:p>
        <a:p>
          <a:r>
            <a:rPr lang="es-MX" sz="1000" dirty="0"/>
            <a:t>Situar temporal y espacialmente su trabajo. </a:t>
          </a:r>
          <a:br>
            <a:rPr lang="es-MX" sz="1000" dirty="0"/>
          </a:br>
          <a:endParaRPr lang="es-MX" sz="1000" dirty="0"/>
        </a:p>
      </dgm:t>
    </dgm:pt>
    <dgm:pt modelId="{25741C21-F0CB-9C44-ADFF-A92EEB21E145}" type="parTrans" cxnId="{53E005B9-7733-2D4E-B73C-0F15CBF03A27}">
      <dgm:prSet/>
      <dgm:spPr/>
      <dgm:t>
        <a:bodyPr/>
        <a:lstStyle/>
        <a:p>
          <a:endParaRPr lang="es-MX"/>
        </a:p>
      </dgm:t>
    </dgm:pt>
    <dgm:pt modelId="{CCAE77F6-E034-1148-A7FC-D6D179FCE17D}" type="sibTrans" cxnId="{53E005B9-7733-2D4E-B73C-0F15CBF03A27}">
      <dgm:prSet/>
      <dgm:spPr/>
      <dgm:t>
        <a:bodyPr/>
        <a:lstStyle/>
        <a:p>
          <a:endParaRPr lang="es-MX"/>
        </a:p>
      </dgm:t>
    </dgm:pt>
    <dgm:pt modelId="{7AFA80FB-DE30-4D41-BA68-585628B1DC9A}" type="pres">
      <dgm:prSet presAssocID="{6ACAAA52-EB19-6C47-9185-D219CC1EC88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B9BF10BA-4BDA-F543-AC37-9B588860CB05}" type="pres">
      <dgm:prSet presAssocID="{E531B05E-133F-754A-88FB-88E98FFABC1E}" presName="textCenter" presStyleLbl="node1" presStyleIdx="0" presStyleCnt="5" custLinFactY="-45461" custLinFactNeighborX="4545" custLinFactNeighborY="-100000"/>
      <dgm:spPr/>
      <dgm:t>
        <a:bodyPr/>
        <a:lstStyle/>
        <a:p>
          <a:endParaRPr lang="es-MX"/>
        </a:p>
      </dgm:t>
    </dgm:pt>
    <dgm:pt modelId="{F295FF0F-2207-5245-855B-6E3BCDDB6E7A}" type="pres">
      <dgm:prSet presAssocID="{E531B05E-133F-754A-88FB-88E98FFABC1E}" presName="cycle_1" presStyleCnt="0"/>
      <dgm:spPr/>
    </dgm:pt>
    <dgm:pt modelId="{8A081D18-71EB-0C40-9A14-FD2D95526D6C}" type="pres">
      <dgm:prSet presAssocID="{1BD76607-FC6D-B948-B149-B5F5BF9040D5}" presName="childCenter1" presStyleLbl="node1" presStyleIdx="1" presStyleCnt="5" custScaleX="228087" custScaleY="86435" custLinFactNeighborX="87324" custLinFactNeighborY="-6658"/>
      <dgm:spPr/>
      <dgm:t>
        <a:bodyPr/>
        <a:lstStyle/>
        <a:p>
          <a:endParaRPr lang="es-MX"/>
        </a:p>
      </dgm:t>
    </dgm:pt>
    <dgm:pt modelId="{AC4F7410-3134-4348-9763-7FD506329147}" type="pres">
      <dgm:prSet presAssocID="{25741C21-F0CB-9C44-ADFF-A92EEB21E145}" presName="Name141" presStyleLbl="parChTrans1D3" presStyleIdx="0" presStyleCnt="2"/>
      <dgm:spPr/>
      <dgm:t>
        <a:bodyPr/>
        <a:lstStyle/>
        <a:p>
          <a:endParaRPr lang="es-MX"/>
        </a:p>
      </dgm:t>
    </dgm:pt>
    <dgm:pt modelId="{7FB3B5E0-12A5-434C-9B94-FCB0744348B3}" type="pres">
      <dgm:prSet presAssocID="{DE026695-0D96-124B-AC0A-855E51D11841}" presName="text1" presStyleLbl="node1" presStyleIdx="2" presStyleCnt="5" custScaleX="490505" custScaleY="204343" custRadScaleRad="224799" custRadScaleInc="7154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970437-3486-B144-8CA4-AB5E7AB5EE5C}" type="pres">
      <dgm:prSet presAssocID="{3DBC4DB8-F649-0745-A533-8455363E6665}" presName="Name144" presStyleLbl="parChTrans1D2" presStyleIdx="0" presStyleCnt="2"/>
      <dgm:spPr/>
      <dgm:t>
        <a:bodyPr/>
        <a:lstStyle/>
        <a:p>
          <a:endParaRPr lang="es-MX"/>
        </a:p>
      </dgm:t>
    </dgm:pt>
    <dgm:pt modelId="{F350B04C-B95B-8146-90C9-CA7711556E8F}" type="pres">
      <dgm:prSet presAssocID="{E531B05E-133F-754A-88FB-88E98FFABC1E}" presName="cycle_2" presStyleCnt="0"/>
      <dgm:spPr/>
    </dgm:pt>
    <dgm:pt modelId="{392C9482-B576-C44B-AA72-D7408D368545}" type="pres">
      <dgm:prSet presAssocID="{98E101C4-4B64-A745-91D4-1B44FA2810C4}" presName="childCenter2" presStyleLbl="node1" presStyleIdx="3" presStyleCnt="5" custScaleX="238939" custLinFactY="-293" custLinFactNeighborX="-82186" custLinFactNeighborY="-100000"/>
      <dgm:spPr/>
      <dgm:t>
        <a:bodyPr/>
        <a:lstStyle/>
        <a:p>
          <a:endParaRPr lang="es-MX"/>
        </a:p>
      </dgm:t>
    </dgm:pt>
    <dgm:pt modelId="{2FA7FDA6-DCC4-DE4B-BE6F-8A017EF5CC4A}" type="pres">
      <dgm:prSet presAssocID="{B140EEA0-F6EF-C947-A7ED-C837C92E09A6}" presName="Name218" presStyleLbl="parChTrans1D3" presStyleIdx="1" presStyleCnt="2"/>
      <dgm:spPr/>
      <dgm:t>
        <a:bodyPr/>
        <a:lstStyle/>
        <a:p>
          <a:endParaRPr lang="es-MX"/>
        </a:p>
      </dgm:t>
    </dgm:pt>
    <dgm:pt modelId="{6A99B3BE-AB0A-4744-A8B9-9A1D6EA8B631}" type="pres">
      <dgm:prSet presAssocID="{2C70ABBC-6AFD-2B4E-A684-1719CE1C5C96}" presName="text2" presStyleLbl="node1" presStyleIdx="4" presStyleCnt="5" custScaleX="403661" custScaleY="199594" custRadScaleRad="169142" custRadScaleInc="575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6147CE-C3BE-3442-AF4B-F8CF86851039}" type="pres">
      <dgm:prSet presAssocID="{05E14864-3F6A-9848-A4F2-91945A9F35E9}" presName="Name221" presStyleLbl="parChTrans1D2" presStyleIdx="1" presStyleCnt="2"/>
      <dgm:spPr/>
      <dgm:t>
        <a:bodyPr/>
        <a:lstStyle/>
        <a:p>
          <a:endParaRPr lang="es-MX"/>
        </a:p>
      </dgm:t>
    </dgm:pt>
  </dgm:ptLst>
  <dgm:cxnLst>
    <dgm:cxn modelId="{B857292F-BA78-874C-9C15-9DD8C6E4F1B4}" srcId="{6ACAAA52-EB19-6C47-9185-D219CC1EC887}" destId="{E531B05E-133F-754A-88FB-88E98FFABC1E}" srcOrd="0" destOrd="0" parTransId="{C2D422AC-D886-1048-901E-6F76035770EA}" sibTransId="{6D3E7A9B-8686-D148-ACCA-1F712D045D62}"/>
    <dgm:cxn modelId="{3CF5F4B3-1BDB-41C0-AD15-B2AA7280C18B}" type="presOf" srcId="{25741C21-F0CB-9C44-ADFF-A92EEB21E145}" destId="{AC4F7410-3134-4348-9763-7FD506329147}" srcOrd="0" destOrd="0" presId="urn:microsoft.com/office/officeart/2008/layout/RadialCluster"/>
    <dgm:cxn modelId="{C3EEA4ED-86CD-4B96-A2FF-393F62A06141}" type="presOf" srcId="{B140EEA0-F6EF-C947-A7ED-C837C92E09A6}" destId="{2FA7FDA6-DCC4-DE4B-BE6F-8A017EF5CC4A}" srcOrd="0" destOrd="0" presId="urn:microsoft.com/office/officeart/2008/layout/RadialCluster"/>
    <dgm:cxn modelId="{E5BD6724-8F17-4EB1-95A7-154ED7AB4185}" type="presOf" srcId="{3DBC4DB8-F649-0745-A533-8455363E6665}" destId="{12970437-3486-B144-8CA4-AB5E7AB5EE5C}" srcOrd="0" destOrd="0" presId="urn:microsoft.com/office/officeart/2008/layout/RadialCluster"/>
    <dgm:cxn modelId="{2F272C89-0261-4DB3-891D-EA51E446272E}" type="presOf" srcId="{DE026695-0D96-124B-AC0A-855E51D11841}" destId="{7FB3B5E0-12A5-434C-9B94-FCB0744348B3}" srcOrd="0" destOrd="0" presId="urn:microsoft.com/office/officeart/2008/layout/RadialCluster"/>
    <dgm:cxn modelId="{AA05E1A5-43A7-4F5A-A3EB-4F8C2C241D3E}" type="presOf" srcId="{1BD76607-FC6D-B948-B149-B5F5BF9040D5}" destId="{8A081D18-71EB-0C40-9A14-FD2D95526D6C}" srcOrd="0" destOrd="0" presId="urn:microsoft.com/office/officeart/2008/layout/RadialCluster"/>
    <dgm:cxn modelId="{AE2314EF-723C-F74B-933E-4C2C1669455F}" srcId="{98E101C4-4B64-A745-91D4-1B44FA2810C4}" destId="{2C70ABBC-6AFD-2B4E-A684-1719CE1C5C96}" srcOrd="0" destOrd="0" parTransId="{B140EEA0-F6EF-C947-A7ED-C837C92E09A6}" sibTransId="{AF4D7E8E-87A3-EA49-A611-CD3EAF5469EC}"/>
    <dgm:cxn modelId="{1D03D633-6848-40C9-B7EE-2CF907B87C9F}" type="presOf" srcId="{2C70ABBC-6AFD-2B4E-A684-1719CE1C5C96}" destId="{6A99B3BE-AB0A-4744-A8B9-9A1D6EA8B631}" srcOrd="0" destOrd="0" presId="urn:microsoft.com/office/officeart/2008/layout/RadialCluster"/>
    <dgm:cxn modelId="{98994178-A73C-A645-872E-BCE2492C3754}" srcId="{E531B05E-133F-754A-88FB-88E98FFABC1E}" destId="{1BD76607-FC6D-B948-B149-B5F5BF9040D5}" srcOrd="0" destOrd="0" parTransId="{3DBC4DB8-F649-0745-A533-8455363E6665}" sibTransId="{28C511C7-E20C-8440-8363-424CCE6C17C1}"/>
    <dgm:cxn modelId="{53E005B9-7733-2D4E-B73C-0F15CBF03A27}" srcId="{1BD76607-FC6D-B948-B149-B5F5BF9040D5}" destId="{DE026695-0D96-124B-AC0A-855E51D11841}" srcOrd="0" destOrd="0" parTransId="{25741C21-F0CB-9C44-ADFF-A92EEB21E145}" sibTransId="{CCAE77F6-E034-1148-A7FC-D6D179FCE17D}"/>
    <dgm:cxn modelId="{DA83B29B-8BE1-4930-89A0-D5C13A76E963}" type="presOf" srcId="{E531B05E-133F-754A-88FB-88E98FFABC1E}" destId="{B9BF10BA-4BDA-F543-AC37-9B588860CB05}" srcOrd="0" destOrd="0" presId="urn:microsoft.com/office/officeart/2008/layout/RadialCluster"/>
    <dgm:cxn modelId="{1EC78552-6DAB-4BAB-AA73-FBD9D85F4F15}" type="presOf" srcId="{6ACAAA52-EB19-6C47-9185-D219CC1EC887}" destId="{7AFA80FB-DE30-4D41-BA68-585628B1DC9A}" srcOrd="0" destOrd="0" presId="urn:microsoft.com/office/officeart/2008/layout/RadialCluster"/>
    <dgm:cxn modelId="{A7833F0A-14DA-4116-8283-BEDC85B38183}" type="presOf" srcId="{05E14864-3F6A-9848-A4F2-91945A9F35E9}" destId="{F26147CE-C3BE-3442-AF4B-F8CF86851039}" srcOrd="0" destOrd="0" presId="urn:microsoft.com/office/officeart/2008/layout/RadialCluster"/>
    <dgm:cxn modelId="{B8EA7D3D-2CF1-404B-994B-75D815F9BD85}" srcId="{E531B05E-133F-754A-88FB-88E98FFABC1E}" destId="{98E101C4-4B64-A745-91D4-1B44FA2810C4}" srcOrd="1" destOrd="0" parTransId="{05E14864-3F6A-9848-A4F2-91945A9F35E9}" sibTransId="{F6061AA1-2798-0B4E-8F1D-71BE353DE201}"/>
    <dgm:cxn modelId="{E0ACCCC3-3162-47EA-B068-F08C4B42F3C7}" type="presOf" srcId="{98E101C4-4B64-A745-91D4-1B44FA2810C4}" destId="{392C9482-B576-C44B-AA72-D7408D368545}" srcOrd="0" destOrd="0" presId="urn:microsoft.com/office/officeart/2008/layout/RadialCluster"/>
    <dgm:cxn modelId="{348758DA-3C7E-48AD-9D98-A535AAF9FA9F}" type="presParOf" srcId="{7AFA80FB-DE30-4D41-BA68-585628B1DC9A}" destId="{B9BF10BA-4BDA-F543-AC37-9B588860CB05}" srcOrd="0" destOrd="0" presId="urn:microsoft.com/office/officeart/2008/layout/RadialCluster"/>
    <dgm:cxn modelId="{1D65352B-2EF7-4CF3-80B6-2D449F17742A}" type="presParOf" srcId="{7AFA80FB-DE30-4D41-BA68-585628B1DC9A}" destId="{F295FF0F-2207-5245-855B-6E3BCDDB6E7A}" srcOrd="1" destOrd="0" presId="urn:microsoft.com/office/officeart/2008/layout/RadialCluster"/>
    <dgm:cxn modelId="{83007586-431B-4CCA-81C3-8A4D0827543E}" type="presParOf" srcId="{F295FF0F-2207-5245-855B-6E3BCDDB6E7A}" destId="{8A081D18-71EB-0C40-9A14-FD2D95526D6C}" srcOrd="0" destOrd="0" presId="urn:microsoft.com/office/officeart/2008/layout/RadialCluster"/>
    <dgm:cxn modelId="{7D615022-9F16-4C86-A9BB-087D85572007}" type="presParOf" srcId="{F295FF0F-2207-5245-855B-6E3BCDDB6E7A}" destId="{AC4F7410-3134-4348-9763-7FD506329147}" srcOrd="1" destOrd="0" presId="urn:microsoft.com/office/officeart/2008/layout/RadialCluster"/>
    <dgm:cxn modelId="{3BC3CD96-04E5-4EDF-8A2D-2BF925C5447B}" type="presParOf" srcId="{F295FF0F-2207-5245-855B-6E3BCDDB6E7A}" destId="{7FB3B5E0-12A5-434C-9B94-FCB0744348B3}" srcOrd="2" destOrd="0" presId="urn:microsoft.com/office/officeart/2008/layout/RadialCluster"/>
    <dgm:cxn modelId="{25DA1448-6E7F-4D66-A5E0-ED128F2E5CA5}" type="presParOf" srcId="{7AFA80FB-DE30-4D41-BA68-585628B1DC9A}" destId="{12970437-3486-B144-8CA4-AB5E7AB5EE5C}" srcOrd="2" destOrd="0" presId="urn:microsoft.com/office/officeart/2008/layout/RadialCluster"/>
    <dgm:cxn modelId="{198D7A6B-9430-4B46-AD85-E5E9110E1EE8}" type="presParOf" srcId="{7AFA80FB-DE30-4D41-BA68-585628B1DC9A}" destId="{F350B04C-B95B-8146-90C9-CA7711556E8F}" srcOrd="3" destOrd="0" presId="urn:microsoft.com/office/officeart/2008/layout/RadialCluster"/>
    <dgm:cxn modelId="{8868F0D5-C425-4554-8550-463D0B4AF85B}" type="presParOf" srcId="{F350B04C-B95B-8146-90C9-CA7711556E8F}" destId="{392C9482-B576-C44B-AA72-D7408D368545}" srcOrd="0" destOrd="0" presId="urn:microsoft.com/office/officeart/2008/layout/RadialCluster"/>
    <dgm:cxn modelId="{A2E365C5-3699-497B-BFD7-D1693FF30EEB}" type="presParOf" srcId="{F350B04C-B95B-8146-90C9-CA7711556E8F}" destId="{2FA7FDA6-DCC4-DE4B-BE6F-8A017EF5CC4A}" srcOrd="1" destOrd="0" presId="urn:microsoft.com/office/officeart/2008/layout/RadialCluster"/>
    <dgm:cxn modelId="{D6535BA3-05A8-476B-A7CC-B2B4D79A1497}" type="presParOf" srcId="{F350B04C-B95B-8146-90C9-CA7711556E8F}" destId="{6A99B3BE-AB0A-4744-A8B9-9A1D6EA8B631}" srcOrd="2" destOrd="0" presId="urn:microsoft.com/office/officeart/2008/layout/RadialCluster"/>
    <dgm:cxn modelId="{81D9BF40-3E07-4861-9162-60A5DB09139C}" type="presParOf" srcId="{7AFA80FB-DE30-4D41-BA68-585628B1DC9A}" destId="{F26147CE-C3BE-3442-AF4B-F8CF86851039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650820-E31C-E54E-8E6D-126784D0FE75}" type="doc">
      <dgm:prSet loTypeId="urn:microsoft.com/office/officeart/2005/8/layout/cycle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D3E5F45A-5A33-EE46-AE8F-6F80DE47975A}">
      <dgm:prSet phldrT="[Texto]" custT="1"/>
      <dgm:spPr/>
      <dgm:t>
        <a:bodyPr/>
        <a:lstStyle/>
        <a:p>
          <a:r>
            <a:rPr lang="es-MX" sz="1400" b="1" dirty="0"/>
            <a:t>Desarrollo, reflexión y  evaluación de la propuesta de mejora</a:t>
          </a:r>
          <a:endParaRPr lang="es-MX" sz="1400" dirty="0"/>
        </a:p>
      </dgm:t>
    </dgm:pt>
    <dgm:pt modelId="{3559BD3C-42F2-B643-906E-69C8EB6942A0}" type="parTrans" cxnId="{920B0696-F777-F940-B67C-552E66FD74A4}">
      <dgm:prSet/>
      <dgm:spPr/>
      <dgm:t>
        <a:bodyPr/>
        <a:lstStyle/>
        <a:p>
          <a:endParaRPr lang="es-MX"/>
        </a:p>
      </dgm:t>
    </dgm:pt>
    <dgm:pt modelId="{17979FAB-F26A-F04A-8A3B-35E775A0D65A}" type="sibTrans" cxnId="{920B0696-F777-F940-B67C-552E66FD74A4}">
      <dgm:prSet/>
      <dgm:spPr/>
      <dgm:t>
        <a:bodyPr/>
        <a:lstStyle/>
        <a:p>
          <a:endParaRPr lang="es-MX"/>
        </a:p>
      </dgm:t>
    </dgm:pt>
    <dgm:pt modelId="{8C57E79E-48F3-7A47-9FC6-0B70E5326796}">
      <dgm:prSet phldrT="[Texto]" custT="1"/>
      <dgm:spPr/>
      <dgm:t>
        <a:bodyPr/>
        <a:lstStyle/>
        <a:p>
          <a:r>
            <a:rPr lang="es-MX" sz="1600" dirty="0"/>
            <a:t>Describe y analiza la ejecución del plan de acción </a:t>
          </a:r>
        </a:p>
      </dgm:t>
    </dgm:pt>
    <dgm:pt modelId="{CCFC462A-3DCA-CF4B-B935-949E0C1A6719}" type="parTrans" cxnId="{15D9B086-45A5-034D-9B8D-9B45684E5B6D}">
      <dgm:prSet/>
      <dgm:spPr/>
      <dgm:t>
        <a:bodyPr/>
        <a:lstStyle/>
        <a:p>
          <a:endParaRPr lang="es-MX"/>
        </a:p>
      </dgm:t>
    </dgm:pt>
    <dgm:pt modelId="{340E8EAB-619B-6D44-B189-F08ADD5FA763}" type="sibTrans" cxnId="{15D9B086-45A5-034D-9B8D-9B45684E5B6D}">
      <dgm:prSet/>
      <dgm:spPr/>
      <dgm:t>
        <a:bodyPr/>
        <a:lstStyle/>
        <a:p>
          <a:endParaRPr lang="es-MX"/>
        </a:p>
      </dgm:t>
    </dgm:pt>
    <dgm:pt modelId="{89599D60-56C8-5542-86A2-FDDAB01B682E}">
      <dgm:prSet phldrT="[Texto]"/>
      <dgm:spPr/>
      <dgm:t>
        <a:bodyPr/>
        <a:lstStyle/>
        <a:p>
          <a:r>
            <a:rPr lang="es-MX" dirty="0"/>
            <a:t>Revisar con detenimiento los resultados obtenidos en cada una de las actividades realizadas</a:t>
          </a:r>
        </a:p>
      </dgm:t>
    </dgm:pt>
    <dgm:pt modelId="{DD72F964-97C7-2340-A813-8CE965FFE4B7}" type="parTrans" cxnId="{4D33760B-46E2-A34A-AF85-682E30CD1069}">
      <dgm:prSet/>
      <dgm:spPr/>
      <dgm:t>
        <a:bodyPr/>
        <a:lstStyle/>
        <a:p>
          <a:endParaRPr lang="es-MX"/>
        </a:p>
      </dgm:t>
    </dgm:pt>
    <dgm:pt modelId="{6E5F5B98-D74E-2141-B4CC-815EA084D6C5}" type="sibTrans" cxnId="{4D33760B-46E2-A34A-AF85-682E30CD1069}">
      <dgm:prSet/>
      <dgm:spPr/>
      <dgm:t>
        <a:bodyPr/>
        <a:lstStyle/>
        <a:p>
          <a:endParaRPr lang="es-MX"/>
        </a:p>
      </dgm:t>
    </dgm:pt>
    <dgm:pt modelId="{E515DB44-DAAF-B44C-8EA7-E8906098FB93}">
      <dgm:prSet phldrT="[Texto]" custT="1"/>
      <dgm:spPr/>
      <dgm:t>
        <a:bodyPr/>
        <a:lstStyle/>
        <a:p>
          <a:r>
            <a:rPr lang="es-MX" sz="1400" dirty="0"/>
            <a:t>Describe el proceso tantas veces se haya realizado hasta lograr la mejora o transformación de su práctica</a:t>
          </a:r>
        </a:p>
      </dgm:t>
    </dgm:pt>
    <dgm:pt modelId="{983C1E3E-3EFA-D549-B968-21EE610E63A0}" type="parTrans" cxnId="{8395B13E-F298-824F-AF45-499AB82BA457}">
      <dgm:prSet/>
      <dgm:spPr/>
      <dgm:t>
        <a:bodyPr/>
        <a:lstStyle/>
        <a:p>
          <a:endParaRPr lang="es-MX"/>
        </a:p>
      </dgm:t>
    </dgm:pt>
    <dgm:pt modelId="{F7D2975A-E76B-854E-AA68-80109E1DB0DF}" type="sibTrans" cxnId="{8395B13E-F298-824F-AF45-499AB82BA457}">
      <dgm:prSet/>
      <dgm:spPr/>
      <dgm:t>
        <a:bodyPr/>
        <a:lstStyle/>
        <a:p>
          <a:endParaRPr lang="es-MX"/>
        </a:p>
      </dgm:t>
    </dgm:pt>
    <dgm:pt modelId="{2977363E-0B09-3A4A-852F-5B675F97246A}">
      <dgm:prSet custT="1"/>
      <dgm:spPr/>
      <dgm:t>
        <a:bodyPr/>
        <a:lstStyle/>
        <a:p>
          <a:r>
            <a:rPr lang="es-MX" sz="1200" dirty="0"/>
            <a:t>Replantea las propuestas de mejora al tomar como referencia las competencias, los contextos, los enfoques, los presupuestos teóricos, psicopedagógicos, metodológicos y técnicos, y los aprendizajes de los </a:t>
          </a:r>
          <a:r>
            <a:rPr lang="es-MX" sz="1200" dirty="0">
              <a:latin typeface="Calibri"/>
            </a:rPr>
            <a:t>alumnos</a:t>
          </a:r>
          <a:endParaRPr lang="es-MX" sz="1200" dirty="0"/>
        </a:p>
      </dgm:t>
    </dgm:pt>
    <dgm:pt modelId="{9873B530-2AA0-F542-8093-7ABCF9043FD0}" type="parTrans" cxnId="{6F2BF823-15EF-D445-A80B-A276066E09D1}">
      <dgm:prSet/>
      <dgm:spPr/>
      <dgm:t>
        <a:bodyPr/>
        <a:lstStyle/>
        <a:p>
          <a:endParaRPr lang="es-MX"/>
        </a:p>
      </dgm:t>
    </dgm:pt>
    <dgm:pt modelId="{D91DDCB5-D2E9-1346-A3CA-F1E7323D4115}" type="sibTrans" cxnId="{6F2BF823-15EF-D445-A80B-A276066E09D1}">
      <dgm:prSet/>
      <dgm:spPr/>
      <dgm:t>
        <a:bodyPr/>
        <a:lstStyle/>
        <a:p>
          <a:endParaRPr lang="es-MX"/>
        </a:p>
      </dgm:t>
    </dgm:pt>
    <dgm:pt modelId="{62DF80D6-0472-1547-9B89-977E11E5CDE9}" type="pres">
      <dgm:prSet presAssocID="{C0650820-E31C-E54E-8E6D-126784D0FE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3B3619E-74AA-D142-B67E-1CDFCB4B027A}" type="pres">
      <dgm:prSet presAssocID="{C0650820-E31C-E54E-8E6D-126784D0FE75}" presName="cycle" presStyleCnt="0"/>
      <dgm:spPr/>
    </dgm:pt>
    <dgm:pt modelId="{8962763F-986D-FF43-A74F-0DB0676DD0D6}" type="pres">
      <dgm:prSet presAssocID="{D3E5F45A-5A33-EE46-AE8F-6F80DE47975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0E54E2-6F0D-F04B-A0A6-F8582C222EE3}" type="pres">
      <dgm:prSet presAssocID="{17979FAB-F26A-F04A-8A3B-35E775A0D65A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4ED3E0BB-428C-C244-BC0F-AB13AC81FFFE}" type="pres">
      <dgm:prSet presAssocID="{8C57E79E-48F3-7A47-9FC6-0B70E5326796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1518B8-1ABA-7F4B-BE5C-01308B449048}" type="pres">
      <dgm:prSet presAssocID="{89599D60-56C8-5542-86A2-FDDAB01B682E}" presName="nodeFollowingNodes" presStyleLbl="node1" presStyleIdx="2" presStyleCnt="5" custRadScaleRad="102621" custRadScaleInc="-2508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DEB717-7FBA-6841-B136-3EC21792F962}" type="pres">
      <dgm:prSet presAssocID="{2977363E-0B09-3A4A-852F-5B675F97246A}" presName="nodeFollowingNodes" presStyleLbl="node1" presStyleIdx="3" presStyleCnt="5" custRadScaleRad="94653" custRadScaleInc="183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D905AA-D059-354F-9805-C75C0173828F}" type="pres">
      <dgm:prSet presAssocID="{E515DB44-DAAF-B44C-8EA7-E8906098FB93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E413015-DF85-489F-B37C-3DC5058B455C}" type="presOf" srcId="{17979FAB-F26A-F04A-8A3B-35E775A0D65A}" destId="{780E54E2-6F0D-F04B-A0A6-F8582C222EE3}" srcOrd="0" destOrd="0" presId="urn:microsoft.com/office/officeart/2005/8/layout/cycle3"/>
    <dgm:cxn modelId="{920B0696-F777-F940-B67C-552E66FD74A4}" srcId="{C0650820-E31C-E54E-8E6D-126784D0FE75}" destId="{D3E5F45A-5A33-EE46-AE8F-6F80DE47975A}" srcOrd="0" destOrd="0" parTransId="{3559BD3C-42F2-B643-906E-69C8EB6942A0}" sibTransId="{17979FAB-F26A-F04A-8A3B-35E775A0D65A}"/>
    <dgm:cxn modelId="{EC4B4A95-03A0-407B-9C8C-C98374F49A63}" type="presOf" srcId="{D3E5F45A-5A33-EE46-AE8F-6F80DE47975A}" destId="{8962763F-986D-FF43-A74F-0DB0676DD0D6}" srcOrd="0" destOrd="0" presId="urn:microsoft.com/office/officeart/2005/8/layout/cycle3"/>
    <dgm:cxn modelId="{E98C34D2-4AE4-42D4-9576-464D20A6F8CD}" type="presOf" srcId="{E515DB44-DAAF-B44C-8EA7-E8906098FB93}" destId="{3ED905AA-D059-354F-9805-C75C0173828F}" srcOrd="0" destOrd="0" presId="urn:microsoft.com/office/officeart/2005/8/layout/cycle3"/>
    <dgm:cxn modelId="{4D33760B-46E2-A34A-AF85-682E30CD1069}" srcId="{C0650820-E31C-E54E-8E6D-126784D0FE75}" destId="{89599D60-56C8-5542-86A2-FDDAB01B682E}" srcOrd="2" destOrd="0" parTransId="{DD72F964-97C7-2340-A813-8CE965FFE4B7}" sibTransId="{6E5F5B98-D74E-2141-B4CC-815EA084D6C5}"/>
    <dgm:cxn modelId="{15D9B086-45A5-034D-9B8D-9B45684E5B6D}" srcId="{C0650820-E31C-E54E-8E6D-126784D0FE75}" destId="{8C57E79E-48F3-7A47-9FC6-0B70E5326796}" srcOrd="1" destOrd="0" parTransId="{CCFC462A-3DCA-CF4B-B935-949E0C1A6719}" sibTransId="{340E8EAB-619B-6D44-B189-F08ADD5FA763}"/>
    <dgm:cxn modelId="{73AB7E1A-0F02-480B-888C-00DF378BCCBC}" type="presOf" srcId="{89599D60-56C8-5542-86A2-FDDAB01B682E}" destId="{9D1518B8-1ABA-7F4B-BE5C-01308B449048}" srcOrd="0" destOrd="0" presId="urn:microsoft.com/office/officeart/2005/8/layout/cycle3"/>
    <dgm:cxn modelId="{B776586D-DC4E-42E7-8E46-EB108EBBF825}" type="presOf" srcId="{C0650820-E31C-E54E-8E6D-126784D0FE75}" destId="{62DF80D6-0472-1547-9B89-977E11E5CDE9}" srcOrd="0" destOrd="0" presId="urn:microsoft.com/office/officeart/2005/8/layout/cycle3"/>
    <dgm:cxn modelId="{6F2BF823-15EF-D445-A80B-A276066E09D1}" srcId="{C0650820-E31C-E54E-8E6D-126784D0FE75}" destId="{2977363E-0B09-3A4A-852F-5B675F97246A}" srcOrd="3" destOrd="0" parTransId="{9873B530-2AA0-F542-8093-7ABCF9043FD0}" sibTransId="{D91DDCB5-D2E9-1346-A3CA-F1E7323D4115}"/>
    <dgm:cxn modelId="{8395B13E-F298-824F-AF45-499AB82BA457}" srcId="{C0650820-E31C-E54E-8E6D-126784D0FE75}" destId="{E515DB44-DAAF-B44C-8EA7-E8906098FB93}" srcOrd="4" destOrd="0" parTransId="{983C1E3E-3EFA-D549-B968-21EE610E63A0}" sibTransId="{F7D2975A-E76B-854E-AA68-80109E1DB0DF}"/>
    <dgm:cxn modelId="{4A33748B-8A81-409D-8DB1-183E7DDDBF91}" type="presOf" srcId="{2977363E-0B09-3A4A-852F-5B675F97246A}" destId="{76DEB717-7FBA-6841-B136-3EC21792F962}" srcOrd="0" destOrd="0" presId="urn:microsoft.com/office/officeart/2005/8/layout/cycle3"/>
    <dgm:cxn modelId="{B8924F8B-8156-4055-BA25-777DAF3D4566}" type="presOf" srcId="{8C57E79E-48F3-7A47-9FC6-0B70E5326796}" destId="{4ED3E0BB-428C-C244-BC0F-AB13AC81FFFE}" srcOrd="0" destOrd="0" presId="urn:microsoft.com/office/officeart/2005/8/layout/cycle3"/>
    <dgm:cxn modelId="{96757FA0-5D95-4DC1-B2AE-AF4C84BDDBB6}" type="presParOf" srcId="{62DF80D6-0472-1547-9B89-977E11E5CDE9}" destId="{13B3619E-74AA-D142-B67E-1CDFCB4B027A}" srcOrd="0" destOrd="0" presId="urn:microsoft.com/office/officeart/2005/8/layout/cycle3"/>
    <dgm:cxn modelId="{ACB4053B-7CEB-4763-907B-A672D10B68BD}" type="presParOf" srcId="{13B3619E-74AA-D142-B67E-1CDFCB4B027A}" destId="{8962763F-986D-FF43-A74F-0DB0676DD0D6}" srcOrd="0" destOrd="0" presId="urn:microsoft.com/office/officeart/2005/8/layout/cycle3"/>
    <dgm:cxn modelId="{E83C5D30-70B6-408B-9C8D-9139B203ED67}" type="presParOf" srcId="{13B3619E-74AA-D142-B67E-1CDFCB4B027A}" destId="{780E54E2-6F0D-F04B-A0A6-F8582C222EE3}" srcOrd="1" destOrd="0" presId="urn:microsoft.com/office/officeart/2005/8/layout/cycle3"/>
    <dgm:cxn modelId="{74356812-109C-4E92-B594-92568F554902}" type="presParOf" srcId="{13B3619E-74AA-D142-B67E-1CDFCB4B027A}" destId="{4ED3E0BB-428C-C244-BC0F-AB13AC81FFFE}" srcOrd="2" destOrd="0" presId="urn:microsoft.com/office/officeart/2005/8/layout/cycle3"/>
    <dgm:cxn modelId="{6226892F-E05A-4391-BDDB-A5E5C5815206}" type="presParOf" srcId="{13B3619E-74AA-D142-B67E-1CDFCB4B027A}" destId="{9D1518B8-1ABA-7F4B-BE5C-01308B449048}" srcOrd="3" destOrd="0" presId="urn:microsoft.com/office/officeart/2005/8/layout/cycle3"/>
    <dgm:cxn modelId="{4AC537EF-5F3C-40AD-BBF7-FAF1A9E3270A}" type="presParOf" srcId="{13B3619E-74AA-D142-B67E-1CDFCB4B027A}" destId="{76DEB717-7FBA-6841-B136-3EC21792F962}" srcOrd="4" destOrd="0" presId="urn:microsoft.com/office/officeart/2005/8/layout/cycle3"/>
    <dgm:cxn modelId="{5A92F009-F04C-4704-B233-470788321E11}" type="presParOf" srcId="{13B3619E-74AA-D142-B67E-1CDFCB4B027A}" destId="{3ED905AA-D059-354F-9805-C75C0173828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047F2-C8D2-0547-8A7C-93B55234ED0C}">
      <dsp:nvSpPr>
        <dsp:cNvPr id="0" name=""/>
        <dsp:cNvSpPr/>
      </dsp:nvSpPr>
      <dsp:spPr>
        <a:xfrm>
          <a:off x="-5372847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2F773-293C-2843-82C3-0A2FA1BBC30E}">
      <dsp:nvSpPr>
        <dsp:cNvPr id="0" name=""/>
        <dsp:cNvSpPr/>
      </dsp:nvSpPr>
      <dsp:spPr>
        <a:xfrm>
          <a:off x="616925" y="439485"/>
          <a:ext cx="6283206" cy="9505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46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Consiste en la elaboración  de un documento analítico-reflexivo del proceso de intervención que realiza el estudiante en su periodo de práctica profesional</a:t>
          </a:r>
        </a:p>
      </dsp:txBody>
      <dsp:txXfrm>
        <a:off x="616925" y="439485"/>
        <a:ext cx="6283206" cy="950505"/>
      </dsp:txXfrm>
    </dsp:sp>
    <dsp:sp modelId="{D16BA358-93D8-8F48-A10F-BD5FBF6F47AC}">
      <dsp:nvSpPr>
        <dsp:cNvPr id="0" name=""/>
        <dsp:cNvSpPr/>
      </dsp:nvSpPr>
      <dsp:spPr>
        <a:xfrm>
          <a:off x="65584" y="356439"/>
          <a:ext cx="1188132" cy="1188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BC313-C03D-5D4D-9661-22D014A5FCE9}">
      <dsp:nvSpPr>
        <dsp:cNvPr id="0" name=""/>
        <dsp:cNvSpPr/>
      </dsp:nvSpPr>
      <dsp:spPr>
        <a:xfrm>
          <a:off x="1005159" y="1901011"/>
          <a:ext cx="5937697" cy="9505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46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En el identifica una problemática y posteriormente  describe las acciones, estrategias, métodos y procedimientos llevados a cabo.</a:t>
          </a:r>
        </a:p>
      </dsp:txBody>
      <dsp:txXfrm>
        <a:off x="1005159" y="1901011"/>
        <a:ext cx="5937697" cy="950505"/>
      </dsp:txXfrm>
    </dsp:sp>
    <dsp:sp modelId="{8AEB84BB-A061-B447-AA67-1B05A2F93F2B}">
      <dsp:nvSpPr>
        <dsp:cNvPr id="0" name=""/>
        <dsp:cNvSpPr/>
      </dsp:nvSpPr>
      <dsp:spPr>
        <a:xfrm>
          <a:off x="411093" y="1782198"/>
          <a:ext cx="1188132" cy="1188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BE287-3034-CA49-B169-43BCAC1FF44C}">
      <dsp:nvSpPr>
        <dsp:cNvPr id="0" name=""/>
        <dsp:cNvSpPr/>
      </dsp:nvSpPr>
      <dsp:spPr>
        <a:xfrm>
          <a:off x="659650" y="3326769"/>
          <a:ext cx="6283206" cy="9505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46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Con la finalidad de transformar uno o algunos aspectos de su práctica profesional.</a:t>
          </a:r>
        </a:p>
      </dsp:txBody>
      <dsp:txXfrm>
        <a:off x="659650" y="3326769"/>
        <a:ext cx="6283206" cy="950505"/>
      </dsp:txXfrm>
    </dsp:sp>
    <dsp:sp modelId="{4F477455-4CB8-8940-86F9-2BCBBEC46BCF}">
      <dsp:nvSpPr>
        <dsp:cNvPr id="0" name=""/>
        <dsp:cNvSpPr/>
      </dsp:nvSpPr>
      <dsp:spPr>
        <a:xfrm>
          <a:off x="65584" y="3207956"/>
          <a:ext cx="1188132" cy="1188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9D68F-0DE7-AC46-890D-7047396EA4E2}">
      <dsp:nvSpPr>
        <dsp:cNvPr id="0" name=""/>
        <dsp:cNvSpPr/>
      </dsp:nvSpPr>
      <dsp:spPr>
        <a:xfrm>
          <a:off x="3768439" y="2296818"/>
          <a:ext cx="2851452" cy="544363"/>
        </a:xfrm>
        <a:custGeom>
          <a:avLst/>
          <a:gdLst/>
          <a:ahLst/>
          <a:cxnLst/>
          <a:rect l="0" t="0" r="0" b="0"/>
          <a:pathLst>
            <a:path>
              <a:moveTo>
                <a:pt x="2851452" y="0"/>
              </a:moveTo>
              <a:lnTo>
                <a:pt x="2851452" y="430669"/>
              </a:lnTo>
              <a:lnTo>
                <a:pt x="0" y="430669"/>
              </a:lnTo>
              <a:lnTo>
                <a:pt x="0" y="54436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36E27-72A3-244C-A91E-5165F768B62D}">
      <dsp:nvSpPr>
        <dsp:cNvPr id="0" name=""/>
        <dsp:cNvSpPr/>
      </dsp:nvSpPr>
      <dsp:spPr>
        <a:xfrm>
          <a:off x="5119875" y="1160555"/>
          <a:ext cx="1500016" cy="356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41"/>
              </a:lnTo>
              <a:lnTo>
                <a:pt x="1500016" y="243241"/>
              </a:lnTo>
              <a:lnTo>
                <a:pt x="1500016" y="3569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711EA-F6F0-0340-AEC1-57AB6E42B4B1}">
      <dsp:nvSpPr>
        <dsp:cNvPr id="0" name=""/>
        <dsp:cNvSpPr/>
      </dsp:nvSpPr>
      <dsp:spPr>
        <a:xfrm>
          <a:off x="5074155" y="1160555"/>
          <a:ext cx="91440" cy="356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9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4E85B-6166-AD43-BE9E-8E7B67A15F3F}">
      <dsp:nvSpPr>
        <dsp:cNvPr id="0" name=""/>
        <dsp:cNvSpPr/>
      </dsp:nvSpPr>
      <dsp:spPr>
        <a:xfrm>
          <a:off x="3619858" y="1160555"/>
          <a:ext cx="1500016" cy="356935"/>
        </a:xfrm>
        <a:custGeom>
          <a:avLst/>
          <a:gdLst/>
          <a:ahLst/>
          <a:cxnLst/>
          <a:rect l="0" t="0" r="0" b="0"/>
          <a:pathLst>
            <a:path>
              <a:moveTo>
                <a:pt x="1500016" y="0"/>
              </a:moveTo>
              <a:lnTo>
                <a:pt x="1500016" y="243241"/>
              </a:lnTo>
              <a:lnTo>
                <a:pt x="0" y="243241"/>
              </a:lnTo>
              <a:lnTo>
                <a:pt x="0" y="3569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33219-BD55-BF4A-9432-08178B2CBC65}">
      <dsp:nvSpPr>
        <dsp:cNvPr id="0" name=""/>
        <dsp:cNvSpPr/>
      </dsp:nvSpPr>
      <dsp:spPr>
        <a:xfrm>
          <a:off x="1369833" y="1160555"/>
          <a:ext cx="750008" cy="356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41"/>
              </a:lnTo>
              <a:lnTo>
                <a:pt x="750008" y="243241"/>
              </a:lnTo>
              <a:lnTo>
                <a:pt x="750008" y="3569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CC2A5-D4A7-A04E-9527-F670F2EC75D4}">
      <dsp:nvSpPr>
        <dsp:cNvPr id="0" name=""/>
        <dsp:cNvSpPr/>
      </dsp:nvSpPr>
      <dsp:spPr>
        <a:xfrm>
          <a:off x="619825" y="1160555"/>
          <a:ext cx="750008" cy="356935"/>
        </a:xfrm>
        <a:custGeom>
          <a:avLst/>
          <a:gdLst/>
          <a:ahLst/>
          <a:cxnLst/>
          <a:rect l="0" t="0" r="0" b="0"/>
          <a:pathLst>
            <a:path>
              <a:moveTo>
                <a:pt x="750008" y="0"/>
              </a:moveTo>
              <a:lnTo>
                <a:pt x="750008" y="243241"/>
              </a:lnTo>
              <a:lnTo>
                <a:pt x="0" y="243241"/>
              </a:lnTo>
              <a:lnTo>
                <a:pt x="0" y="3569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6E50F-6BB1-A940-B08B-E5E393D9ED0A}">
      <dsp:nvSpPr>
        <dsp:cNvPr id="0" name=""/>
        <dsp:cNvSpPr/>
      </dsp:nvSpPr>
      <dsp:spPr>
        <a:xfrm>
          <a:off x="756190" y="381229"/>
          <a:ext cx="1227286" cy="779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2D354-1DE2-A049-996D-3A9F15BBA0C8}">
      <dsp:nvSpPr>
        <dsp:cNvPr id="0" name=""/>
        <dsp:cNvSpPr/>
      </dsp:nvSpPr>
      <dsp:spPr>
        <a:xfrm>
          <a:off x="892555" y="510775"/>
          <a:ext cx="1227286" cy="779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Identificación de la idea inicial</a:t>
          </a:r>
        </a:p>
      </dsp:txBody>
      <dsp:txXfrm>
        <a:off x="915381" y="533601"/>
        <a:ext cx="1181634" cy="733674"/>
      </dsp:txXfrm>
    </dsp:sp>
    <dsp:sp modelId="{077E929E-A220-D940-AD48-78C31C162FCA}">
      <dsp:nvSpPr>
        <dsp:cNvPr id="0" name=""/>
        <dsp:cNvSpPr/>
      </dsp:nvSpPr>
      <dsp:spPr>
        <a:xfrm>
          <a:off x="6182" y="1517491"/>
          <a:ext cx="1227286" cy="779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59E0EA-CDB4-0E49-8D05-8A009EC35CF8}">
      <dsp:nvSpPr>
        <dsp:cNvPr id="0" name=""/>
        <dsp:cNvSpPr/>
      </dsp:nvSpPr>
      <dsp:spPr>
        <a:xfrm>
          <a:off x="142547" y="1647038"/>
          <a:ext cx="1227286" cy="779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Reconocimiento y revisión</a:t>
          </a:r>
        </a:p>
      </dsp:txBody>
      <dsp:txXfrm>
        <a:off x="165373" y="1669864"/>
        <a:ext cx="1181634" cy="733674"/>
      </dsp:txXfrm>
    </dsp:sp>
    <dsp:sp modelId="{AE1BE3FE-681D-474D-BECE-B79C40DBD479}">
      <dsp:nvSpPr>
        <dsp:cNvPr id="0" name=""/>
        <dsp:cNvSpPr/>
      </dsp:nvSpPr>
      <dsp:spPr>
        <a:xfrm>
          <a:off x="1506198" y="1517491"/>
          <a:ext cx="1227286" cy="779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719C46-FC81-1B4D-A62A-59B22ECDAE47}">
      <dsp:nvSpPr>
        <dsp:cNvPr id="0" name=""/>
        <dsp:cNvSpPr/>
      </dsp:nvSpPr>
      <dsp:spPr>
        <a:xfrm>
          <a:off x="1642563" y="1647038"/>
          <a:ext cx="1227286" cy="779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Plan de acción</a:t>
          </a:r>
        </a:p>
      </dsp:txBody>
      <dsp:txXfrm>
        <a:off x="1665389" y="1669864"/>
        <a:ext cx="1181634" cy="733674"/>
      </dsp:txXfrm>
    </dsp:sp>
    <dsp:sp modelId="{55169AA8-4D66-D742-AB22-2921CB42C361}">
      <dsp:nvSpPr>
        <dsp:cNvPr id="0" name=""/>
        <dsp:cNvSpPr/>
      </dsp:nvSpPr>
      <dsp:spPr>
        <a:xfrm>
          <a:off x="4506232" y="381229"/>
          <a:ext cx="1227286" cy="779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B17712-0468-3D49-AD0E-9AEE905A8F12}">
      <dsp:nvSpPr>
        <dsp:cNvPr id="0" name=""/>
        <dsp:cNvSpPr/>
      </dsp:nvSpPr>
      <dsp:spPr>
        <a:xfrm>
          <a:off x="4642597" y="510775"/>
          <a:ext cx="1227286" cy="779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Acción </a:t>
          </a:r>
        </a:p>
      </dsp:txBody>
      <dsp:txXfrm>
        <a:off x="4665423" y="533601"/>
        <a:ext cx="1181634" cy="733674"/>
      </dsp:txXfrm>
    </dsp:sp>
    <dsp:sp modelId="{B543AC39-2E0B-DC4B-B472-734772D697F6}">
      <dsp:nvSpPr>
        <dsp:cNvPr id="0" name=""/>
        <dsp:cNvSpPr/>
      </dsp:nvSpPr>
      <dsp:spPr>
        <a:xfrm>
          <a:off x="3006215" y="1517491"/>
          <a:ext cx="1227286" cy="779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9914B4-CF89-B042-9CB9-04E0876DAEE2}">
      <dsp:nvSpPr>
        <dsp:cNvPr id="0" name=""/>
        <dsp:cNvSpPr/>
      </dsp:nvSpPr>
      <dsp:spPr>
        <a:xfrm>
          <a:off x="3142580" y="1647038"/>
          <a:ext cx="1227286" cy="779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Observación y evaluación</a:t>
          </a:r>
        </a:p>
      </dsp:txBody>
      <dsp:txXfrm>
        <a:off x="3165406" y="1669864"/>
        <a:ext cx="1181634" cy="733674"/>
      </dsp:txXfrm>
    </dsp:sp>
    <dsp:sp modelId="{06EADE1C-27FA-5245-BAED-0921098C6450}">
      <dsp:nvSpPr>
        <dsp:cNvPr id="0" name=""/>
        <dsp:cNvSpPr/>
      </dsp:nvSpPr>
      <dsp:spPr>
        <a:xfrm>
          <a:off x="4506232" y="1517491"/>
          <a:ext cx="1227286" cy="779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7201FB-BCE7-B94E-AD70-94776ED854A7}">
      <dsp:nvSpPr>
        <dsp:cNvPr id="0" name=""/>
        <dsp:cNvSpPr/>
      </dsp:nvSpPr>
      <dsp:spPr>
        <a:xfrm>
          <a:off x="4642597" y="1647038"/>
          <a:ext cx="1227286" cy="779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Reflexión</a:t>
          </a:r>
        </a:p>
      </dsp:txBody>
      <dsp:txXfrm>
        <a:off x="4665423" y="1669864"/>
        <a:ext cx="1181634" cy="733674"/>
      </dsp:txXfrm>
    </dsp:sp>
    <dsp:sp modelId="{DB9D303D-C7CD-A34F-9914-7325ECF49FB2}">
      <dsp:nvSpPr>
        <dsp:cNvPr id="0" name=""/>
        <dsp:cNvSpPr/>
      </dsp:nvSpPr>
      <dsp:spPr>
        <a:xfrm>
          <a:off x="6006248" y="1517491"/>
          <a:ext cx="1227286" cy="779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DD5F0E-9BCF-EE48-869E-96E3135DB868}">
      <dsp:nvSpPr>
        <dsp:cNvPr id="0" name=""/>
        <dsp:cNvSpPr/>
      </dsp:nvSpPr>
      <dsp:spPr>
        <a:xfrm>
          <a:off x="6142613" y="1647038"/>
          <a:ext cx="1227286" cy="779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Evaluación de la propuesta de mejora</a:t>
          </a:r>
        </a:p>
      </dsp:txBody>
      <dsp:txXfrm>
        <a:off x="6165439" y="1669864"/>
        <a:ext cx="1181634" cy="733674"/>
      </dsp:txXfrm>
    </dsp:sp>
    <dsp:sp modelId="{860FBB0C-2987-C24A-A589-B70640AC725D}">
      <dsp:nvSpPr>
        <dsp:cNvPr id="0" name=""/>
        <dsp:cNvSpPr/>
      </dsp:nvSpPr>
      <dsp:spPr>
        <a:xfrm>
          <a:off x="1313854" y="2841182"/>
          <a:ext cx="4909169" cy="779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4E582B-F2CC-0944-994F-7524050DF74A}">
      <dsp:nvSpPr>
        <dsp:cNvPr id="0" name=""/>
        <dsp:cNvSpPr/>
      </dsp:nvSpPr>
      <dsp:spPr>
        <a:xfrm>
          <a:off x="1450219" y="2970729"/>
          <a:ext cx="4909169" cy="779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Revisión de la idea general para hacer correcciones al plan de acción y empezar un nuevo ciclo de aplicación</a:t>
          </a:r>
        </a:p>
      </dsp:txBody>
      <dsp:txXfrm>
        <a:off x="1473045" y="2993555"/>
        <a:ext cx="4863517" cy="7336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A64FF-749D-C044-84D6-E3078B265C8A}">
      <dsp:nvSpPr>
        <dsp:cNvPr id="0" name=""/>
        <dsp:cNvSpPr/>
      </dsp:nvSpPr>
      <dsp:spPr>
        <a:xfrm>
          <a:off x="1684592" y="1"/>
          <a:ext cx="5495954" cy="55243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Carátula</a:t>
          </a:r>
        </a:p>
      </dsp:txBody>
      <dsp:txXfrm>
        <a:off x="1960812" y="1"/>
        <a:ext cx="4943515" cy="552439"/>
      </dsp:txXfrm>
    </dsp:sp>
    <dsp:sp modelId="{2F16891D-59BE-1846-989F-97106EE82F58}">
      <dsp:nvSpPr>
        <dsp:cNvPr id="0" name=""/>
        <dsp:cNvSpPr/>
      </dsp:nvSpPr>
      <dsp:spPr>
        <a:xfrm>
          <a:off x="1666679" y="633605"/>
          <a:ext cx="5495967" cy="55243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Índice</a:t>
          </a:r>
        </a:p>
      </dsp:txBody>
      <dsp:txXfrm>
        <a:off x="1942899" y="633605"/>
        <a:ext cx="4943528" cy="552439"/>
      </dsp:txXfrm>
    </dsp:sp>
    <dsp:sp modelId="{ABD88930-DFF4-154A-B7FF-75223B0C9603}">
      <dsp:nvSpPr>
        <dsp:cNvPr id="0" name=""/>
        <dsp:cNvSpPr/>
      </dsp:nvSpPr>
      <dsp:spPr>
        <a:xfrm>
          <a:off x="1684592" y="1296145"/>
          <a:ext cx="5568406" cy="55243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Introducción</a:t>
          </a:r>
        </a:p>
      </dsp:txBody>
      <dsp:txXfrm>
        <a:off x="1960812" y="1296145"/>
        <a:ext cx="5015967" cy="552439"/>
      </dsp:txXfrm>
    </dsp:sp>
    <dsp:sp modelId="{E932073D-B0A9-FE48-B985-8F2B4AD51AD1}">
      <dsp:nvSpPr>
        <dsp:cNvPr id="0" name=""/>
        <dsp:cNvSpPr/>
      </dsp:nvSpPr>
      <dsp:spPr>
        <a:xfrm>
          <a:off x="1684592" y="1895834"/>
          <a:ext cx="5593266" cy="55243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Plan de acción</a:t>
          </a:r>
        </a:p>
      </dsp:txBody>
      <dsp:txXfrm>
        <a:off x="1960812" y="1895834"/>
        <a:ext cx="5040827" cy="552439"/>
      </dsp:txXfrm>
    </dsp:sp>
    <dsp:sp modelId="{7CB46F41-721F-474A-84EF-C67CC59B6BC2}">
      <dsp:nvSpPr>
        <dsp:cNvPr id="0" name=""/>
        <dsp:cNvSpPr/>
      </dsp:nvSpPr>
      <dsp:spPr>
        <a:xfrm>
          <a:off x="1656777" y="2522946"/>
          <a:ext cx="5656796" cy="552439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Desarrollo, reflexión </a:t>
          </a:r>
          <a:r>
            <a:rPr lang="es-MX" sz="1800" kern="1200" dirty="0" smtClean="0"/>
            <a:t>y evaluación </a:t>
          </a:r>
          <a:r>
            <a:rPr lang="es-MX" sz="1800" kern="1200" dirty="0"/>
            <a:t>de la propuesta de mejora</a:t>
          </a:r>
        </a:p>
      </dsp:txBody>
      <dsp:txXfrm>
        <a:off x="1932997" y="2522946"/>
        <a:ext cx="5104357" cy="552439"/>
      </dsp:txXfrm>
    </dsp:sp>
    <dsp:sp modelId="{F38F0942-67C2-1A46-AE4E-5CC4C2B9C4E2}">
      <dsp:nvSpPr>
        <dsp:cNvPr id="0" name=""/>
        <dsp:cNvSpPr/>
      </dsp:nvSpPr>
      <dsp:spPr>
        <a:xfrm>
          <a:off x="1659166" y="3152727"/>
          <a:ext cx="5661575" cy="55243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Conclusiones y recomendaciones</a:t>
          </a:r>
        </a:p>
      </dsp:txBody>
      <dsp:txXfrm>
        <a:off x="1935386" y="3152727"/>
        <a:ext cx="5109136" cy="552439"/>
      </dsp:txXfrm>
    </dsp:sp>
    <dsp:sp modelId="{B52E84C9-1406-EE4E-BBE8-83D93ACBBA58}">
      <dsp:nvSpPr>
        <dsp:cNvPr id="0" name=""/>
        <dsp:cNvSpPr/>
      </dsp:nvSpPr>
      <dsp:spPr>
        <a:xfrm>
          <a:off x="1631033" y="3782507"/>
          <a:ext cx="5749330" cy="55243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Referencias</a:t>
          </a:r>
        </a:p>
      </dsp:txBody>
      <dsp:txXfrm>
        <a:off x="1907253" y="3782507"/>
        <a:ext cx="5196891" cy="552439"/>
      </dsp:txXfrm>
    </dsp:sp>
    <dsp:sp modelId="{3E1395A4-8191-2448-94CC-A50BC76B1247}">
      <dsp:nvSpPr>
        <dsp:cNvPr id="0" name=""/>
        <dsp:cNvSpPr/>
      </dsp:nvSpPr>
      <dsp:spPr>
        <a:xfrm>
          <a:off x="1584172" y="4412288"/>
          <a:ext cx="5799629" cy="55243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Anexos</a:t>
          </a:r>
        </a:p>
      </dsp:txBody>
      <dsp:txXfrm>
        <a:off x="1860392" y="4412288"/>
        <a:ext cx="5247190" cy="552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147CE-C3BE-3442-AF4B-F8CF86851039}">
      <dsp:nvSpPr>
        <dsp:cNvPr id="0" name=""/>
        <dsp:cNvSpPr/>
      </dsp:nvSpPr>
      <dsp:spPr>
        <a:xfrm rot="9532621">
          <a:off x="3224653" y="1251057"/>
          <a:ext cx="5005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0568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70437-3486-B144-8CA4-AB5E7AB5EE5C}">
      <dsp:nvSpPr>
        <dsp:cNvPr id="0" name=""/>
        <dsp:cNvSpPr/>
      </dsp:nvSpPr>
      <dsp:spPr>
        <a:xfrm rot="1369702">
          <a:off x="5267153" y="1314225"/>
          <a:ext cx="6492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9250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F10BA-4BDA-F543-AC37-9B588860CB05}">
      <dsp:nvSpPr>
        <dsp:cNvPr id="0" name=""/>
        <dsp:cNvSpPr/>
      </dsp:nvSpPr>
      <dsp:spPr>
        <a:xfrm>
          <a:off x="3708404" y="62767"/>
          <a:ext cx="1584175" cy="15841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/>
            <a:t>PLAN DE ACCIÓN</a:t>
          </a:r>
        </a:p>
      </dsp:txBody>
      <dsp:txXfrm>
        <a:off x="3785737" y="140100"/>
        <a:ext cx="1429509" cy="1429509"/>
      </dsp:txXfrm>
    </dsp:sp>
    <dsp:sp modelId="{8A081D18-71EB-0C40-9A14-FD2D95526D6C}">
      <dsp:nvSpPr>
        <dsp:cNvPr id="0" name=""/>
        <dsp:cNvSpPr/>
      </dsp:nvSpPr>
      <dsp:spPr>
        <a:xfrm>
          <a:off x="5796648" y="1440171"/>
          <a:ext cx="1891336" cy="716733"/>
        </a:xfrm>
        <a:prstGeom prst="roundRect">
          <a:avLst/>
        </a:prstGeom>
        <a:solidFill>
          <a:schemeClr val="accent2">
            <a:hueOff val="810023"/>
            <a:satOff val="113"/>
            <a:lumOff val="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PLANIFICACIÓN</a:t>
          </a:r>
        </a:p>
      </dsp:txBody>
      <dsp:txXfrm>
        <a:off x="5831636" y="1475159"/>
        <a:ext cx="1821360" cy="646757"/>
      </dsp:txXfrm>
    </dsp:sp>
    <dsp:sp modelId="{AC4F7410-3134-4348-9763-7FD506329147}">
      <dsp:nvSpPr>
        <dsp:cNvPr id="0" name=""/>
        <dsp:cNvSpPr/>
      </dsp:nvSpPr>
      <dsp:spPr>
        <a:xfrm rot="5386770">
          <a:off x="6327182" y="2575025"/>
          <a:ext cx="8362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246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B5E0-12A5-434C-9B94-FCB0744348B3}">
      <dsp:nvSpPr>
        <dsp:cNvPr id="0" name=""/>
        <dsp:cNvSpPr/>
      </dsp:nvSpPr>
      <dsp:spPr>
        <a:xfrm>
          <a:off x="4716498" y="2993145"/>
          <a:ext cx="4067351" cy="1694447"/>
        </a:xfrm>
        <a:prstGeom prst="roundRect">
          <a:avLst/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/>
            <a:t>Plantea el problema de la práctica que se desea mejorar.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/>
            <a:t> Incluye un diagnóstico de la situación que permite describir y analizar los hechos alrededor del problema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/>
            <a:t>Los propósitos, la revisión teórica,  el conjunto de acciones y estrategias que se definieron como alternativas de solución.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/>
            <a:t>Incluye el análisis del contexto en el que se realiza la mejora.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/>
            <a:t>Situar temporal y espacialmente su trabajo. </a:t>
          </a:r>
          <a:br>
            <a:rPr lang="es-MX" sz="1000" kern="1200" dirty="0"/>
          </a:br>
          <a:endParaRPr lang="es-MX" sz="1000" kern="1200" dirty="0"/>
        </a:p>
      </dsp:txBody>
      <dsp:txXfrm>
        <a:off x="4799214" y="3075861"/>
        <a:ext cx="3901919" cy="1529015"/>
      </dsp:txXfrm>
    </dsp:sp>
    <dsp:sp modelId="{392C9482-B576-C44B-AA72-D7408D368545}">
      <dsp:nvSpPr>
        <dsp:cNvPr id="0" name=""/>
        <dsp:cNvSpPr/>
      </dsp:nvSpPr>
      <dsp:spPr>
        <a:xfrm>
          <a:off x="1260147" y="1309365"/>
          <a:ext cx="1981323" cy="829217"/>
        </a:xfrm>
        <a:prstGeom prst="roundRect">
          <a:avLst/>
        </a:prstGeom>
        <a:solidFill>
          <a:schemeClr val="accent2">
            <a:hueOff val="2430068"/>
            <a:satOff val="338"/>
            <a:lumOff val="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INTENCIÓN</a:t>
          </a:r>
        </a:p>
      </dsp:txBody>
      <dsp:txXfrm>
        <a:off x="1300626" y="1349844"/>
        <a:ext cx="1900365" cy="748259"/>
      </dsp:txXfrm>
    </dsp:sp>
    <dsp:sp modelId="{2FA7FDA6-DCC4-DE4B-BE6F-8A017EF5CC4A}">
      <dsp:nvSpPr>
        <dsp:cNvPr id="0" name=""/>
        <dsp:cNvSpPr/>
      </dsp:nvSpPr>
      <dsp:spPr>
        <a:xfrm rot="5399986">
          <a:off x="1807381" y="2582013"/>
          <a:ext cx="8868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6861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9B3BE-AB0A-4744-A8B9-9A1D6EA8B631}">
      <dsp:nvSpPr>
        <dsp:cNvPr id="0" name=""/>
        <dsp:cNvSpPr/>
      </dsp:nvSpPr>
      <dsp:spPr>
        <a:xfrm>
          <a:off x="577204" y="3025444"/>
          <a:ext cx="3347226" cy="1655067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/>
            <a:t>Relevancia e importancia que tiene para el futuro docente la mejora o transformación de su práctica profesional</a:t>
          </a:r>
          <a:r>
            <a:rPr lang="es-MX" sz="1100" kern="1200" dirty="0">
              <a:latin typeface="Calibri"/>
            </a:rPr>
            <a:t>. </a:t>
          </a:r>
          <a:endParaRPr lang="es-MX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/>
            <a:t>Tipo de compromisos que asume como responsable de su propia práctica y acción reflexiva.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/>
            <a:t>Conflictos que enfrenta en su docencia</a:t>
          </a:r>
          <a:r>
            <a:rPr lang="es-MX" sz="1100" kern="1200" dirty="0">
              <a:latin typeface="Calibri"/>
            </a:rPr>
            <a:t> y la nueva normalidad a la que se enfrenta (COVID-19)</a:t>
          </a:r>
          <a:endParaRPr lang="es-MX" sz="1100" kern="1200" dirty="0"/>
        </a:p>
      </dsp:txBody>
      <dsp:txXfrm>
        <a:off x="657998" y="3106238"/>
        <a:ext cx="3185638" cy="14934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E54E2-6F0D-F04B-A0A6-F8582C222EE3}">
      <dsp:nvSpPr>
        <dsp:cNvPr id="0" name=""/>
        <dsp:cNvSpPr/>
      </dsp:nvSpPr>
      <dsp:spPr>
        <a:xfrm>
          <a:off x="1241774" y="-32446"/>
          <a:ext cx="5437331" cy="5437331"/>
        </a:xfrm>
        <a:prstGeom prst="circularArrow">
          <a:avLst>
            <a:gd name="adj1" fmla="val 5544"/>
            <a:gd name="adj2" fmla="val 330680"/>
            <a:gd name="adj3" fmla="val 13773505"/>
            <a:gd name="adj4" fmla="val 1738743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2763F-986D-FF43-A74F-0DB0676DD0D6}">
      <dsp:nvSpPr>
        <dsp:cNvPr id="0" name=""/>
        <dsp:cNvSpPr/>
      </dsp:nvSpPr>
      <dsp:spPr>
        <a:xfrm>
          <a:off x="2686060" y="1837"/>
          <a:ext cx="2548759" cy="1274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Desarrollo, reflexión y  evaluación de la propuesta de mejora</a:t>
          </a:r>
          <a:endParaRPr lang="es-MX" sz="1400" kern="1200" dirty="0"/>
        </a:p>
      </dsp:txBody>
      <dsp:txXfrm>
        <a:off x="2748270" y="64047"/>
        <a:ext cx="2424339" cy="1149959"/>
      </dsp:txXfrm>
    </dsp:sp>
    <dsp:sp modelId="{4ED3E0BB-428C-C244-BC0F-AB13AC81FFFE}">
      <dsp:nvSpPr>
        <dsp:cNvPr id="0" name=""/>
        <dsp:cNvSpPr/>
      </dsp:nvSpPr>
      <dsp:spPr>
        <a:xfrm>
          <a:off x="4891266" y="1604014"/>
          <a:ext cx="2548759" cy="12743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Describe y analiza la ejecución del plan de acción </a:t>
          </a:r>
        </a:p>
      </dsp:txBody>
      <dsp:txXfrm>
        <a:off x="4953476" y="1666224"/>
        <a:ext cx="2424339" cy="1149959"/>
      </dsp:txXfrm>
    </dsp:sp>
    <dsp:sp modelId="{9D1518B8-1ABA-7F4B-BE5C-01308B449048}">
      <dsp:nvSpPr>
        <dsp:cNvPr id="0" name=""/>
        <dsp:cNvSpPr/>
      </dsp:nvSpPr>
      <dsp:spPr>
        <a:xfrm>
          <a:off x="4536505" y="3816425"/>
          <a:ext cx="2548759" cy="12743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/>
            <a:t>Revisar con detenimiento los resultados obtenidos en cada una de las actividades realizadas</a:t>
          </a:r>
        </a:p>
      </dsp:txBody>
      <dsp:txXfrm>
        <a:off x="4598715" y="3878635"/>
        <a:ext cx="2424339" cy="1149959"/>
      </dsp:txXfrm>
    </dsp:sp>
    <dsp:sp modelId="{76DEB717-7FBA-6841-B136-3EC21792F962}">
      <dsp:nvSpPr>
        <dsp:cNvPr id="0" name=""/>
        <dsp:cNvSpPr/>
      </dsp:nvSpPr>
      <dsp:spPr>
        <a:xfrm>
          <a:off x="1080124" y="3816433"/>
          <a:ext cx="2548759" cy="12743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Replantea las propuestas de mejora al tomar como referencia las competencias, los contextos, los enfoques, los presupuestos teóricos, psicopedagógicos, metodológicos y técnicos, y los aprendizajes de los </a:t>
          </a:r>
          <a:r>
            <a:rPr lang="es-MX" sz="1200" kern="1200" dirty="0">
              <a:latin typeface="Calibri"/>
            </a:rPr>
            <a:t>alumnos</a:t>
          </a:r>
          <a:endParaRPr lang="es-MX" sz="1200" kern="1200" dirty="0"/>
        </a:p>
      </dsp:txBody>
      <dsp:txXfrm>
        <a:off x="1142334" y="3878643"/>
        <a:ext cx="2424339" cy="1149959"/>
      </dsp:txXfrm>
    </dsp:sp>
    <dsp:sp modelId="{3ED905AA-D059-354F-9805-C75C0173828F}">
      <dsp:nvSpPr>
        <dsp:cNvPr id="0" name=""/>
        <dsp:cNvSpPr/>
      </dsp:nvSpPr>
      <dsp:spPr>
        <a:xfrm>
          <a:off x="480853" y="1604014"/>
          <a:ext cx="2548759" cy="127437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Describe el proceso tantas veces se haya realizado hasta lograr la mejora o transformación de su práctica</a:t>
          </a:r>
        </a:p>
      </dsp:txBody>
      <dsp:txXfrm>
        <a:off x="543063" y="1666224"/>
        <a:ext cx="2424339" cy="1149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8CBC-7D02-4637-AC3E-E93B695C424B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BA82-6BB5-4BB5-B60E-FD41C1597630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1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8CBC-7D02-4637-AC3E-E93B695C424B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BA82-6BB5-4BB5-B60E-FD41C15976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647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8CBC-7D02-4637-AC3E-E93B695C424B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BA82-6BB5-4BB5-B60E-FD41C15976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65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8CBC-7D02-4637-AC3E-E93B695C424B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BA82-6BB5-4BB5-B60E-FD41C15976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31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8CBC-7D02-4637-AC3E-E93B695C424B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BA82-6BB5-4BB5-B60E-FD41C1597630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5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8CBC-7D02-4637-AC3E-E93B695C424B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BA82-6BB5-4BB5-B60E-FD41C15976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29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8CBC-7D02-4637-AC3E-E93B695C424B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BA82-6BB5-4BB5-B60E-FD41C15976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007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8CBC-7D02-4637-AC3E-E93B695C424B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BA82-6BB5-4BB5-B60E-FD41C15976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281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8CBC-7D02-4637-AC3E-E93B695C424B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BA82-6BB5-4BB5-B60E-FD41C15976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303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0CF8CBC-7D02-4637-AC3E-E93B695C424B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7FBA82-6BB5-4BB5-B60E-FD41C15976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422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8CBC-7D02-4637-AC3E-E93B695C424B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FBA82-6BB5-4BB5-B60E-FD41C15976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352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0CF8CBC-7D02-4637-AC3E-E93B695C424B}" type="datetimeFigureOut">
              <a:rPr lang="es-MX" smtClean="0"/>
              <a:t>04/11/2020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7FBA82-6BB5-4BB5-B60E-FD41C159763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41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9708"/>
          <a:stretch/>
        </p:blipFill>
        <p:spPr>
          <a:xfrm>
            <a:off x="118179" y="88777"/>
            <a:ext cx="8945922" cy="665069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383692" y="636034"/>
            <a:ext cx="1701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SESIÓN </a:t>
            </a:r>
            <a:r>
              <a:rPr lang="es-MX" sz="3200" dirty="0" smtClean="0">
                <a:solidFill>
                  <a:schemeClr val="bg1"/>
                </a:solidFill>
              </a:rPr>
              <a:t>2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68475" y="1220809"/>
            <a:ext cx="5963130" cy="322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AutoNum type="arabicPeriod"/>
            </a:pPr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y bienvenida de la nueva integrante del equipo</a:t>
            </a:r>
          </a:p>
          <a:p>
            <a:pPr marL="342900" indent="-342900">
              <a:lnSpc>
                <a:spcPct val="107000"/>
              </a:lnSpc>
              <a:buAutoNum type="arabicPeriod"/>
            </a:pPr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Mostrar el encuadre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Firma del encuadre y criterios de evaluación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Acordar para cuando se harán las entregas </a:t>
            </a:r>
            <a:r>
              <a:rPr lang="es-MX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>
              <a:lnSpc>
                <a:spcPct val="107000"/>
              </a:lnSpc>
            </a:pPr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y </a:t>
            </a:r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regresarán corregido</a:t>
            </a:r>
          </a:p>
          <a:p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5. Conocer </a:t>
            </a:r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tipología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5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F78ED669-0CAA-E948-A187-909EE1E8874C}"/>
              </a:ext>
            </a:extLst>
          </p:cNvPr>
          <p:cNvGraphicFramePr/>
          <p:nvPr>
            <p:extLst/>
          </p:nvPr>
        </p:nvGraphicFramePr>
        <p:xfrm>
          <a:off x="0" y="836712"/>
          <a:ext cx="88569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11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C7E5A9B8-8E67-A544-B3F0-4F1F4AE3ACF9}"/>
              </a:ext>
            </a:extLst>
          </p:cNvPr>
          <p:cNvGraphicFramePr/>
          <p:nvPr>
            <p:extLst/>
          </p:nvPr>
        </p:nvGraphicFramePr>
        <p:xfrm>
          <a:off x="611560" y="476672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371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282399"/>
            <a:ext cx="8875059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FECHAS DE ENTREGA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xmlns="" id="{B1EBF94A-CC86-6647-BE69-AF055EC8C90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707419"/>
          <a:ext cx="7920880" cy="3587496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411608124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832622908"/>
                    </a:ext>
                  </a:extLst>
                </a:gridCol>
                <a:gridCol w="1919096">
                  <a:extLst>
                    <a:ext uri="{9D8B030D-6E8A-4147-A177-3AD203B41FA5}">
                      <a16:colId xmlns:a16="http://schemas.microsoft.com/office/drawing/2014/main" xmlns="" val="506354237"/>
                    </a:ext>
                  </a:extLst>
                </a:gridCol>
                <a:gridCol w="2329376">
                  <a:extLst>
                    <a:ext uri="{9D8B030D-6E8A-4147-A177-3AD203B41FA5}">
                      <a16:colId xmlns:a16="http://schemas.microsoft.com/office/drawing/2014/main" xmlns="" val="128253956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 DE ENTREGA A LA COMISIÓN DE TITULACIÓN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+mj-lt"/>
                        </a:rPr>
                        <a:t>EL PORTAFOLIO DE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+mj-lt"/>
                        </a:rPr>
                        <a:t>EVIDENCIAS</a:t>
                      </a:r>
                      <a:endParaRPr lang="es-MX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effectLst/>
                          <a:latin typeface="+mj-lt"/>
                        </a:rPr>
                        <a:t>LA TESIS DE INVESTIGACION</a:t>
                      </a:r>
                      <a:endParaRPr lang="es-MX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+mj-lt"/>
                        </a:rPr>
                        <a:t>EL INFORME DE PRÁCTICAS PROFESIONALES</a:t>
                      </a:r>
                      <a:endParaRPr lang="es-MX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17812813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</a:rPr>
                        <a:t>30 de noviembre</a:t>
                      </a:r>
                      <a:endParaRPr lang="es-MX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+mj-lt"/>
                        </a:rPr>
                        <a:t>Definición y selección</a:t>
                      </a:r>
                      <a:endParaRPr lang="es-MX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+mj-lt"/>
                        </a:rPr>
                        <a:t>Protocolo</a:t>
                      </a:r>
                      <a:endParaRPr lang="es-MX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+mj-lt"/>
                        </a:rPr>
                        <a:t>Intención y cronograma de actividades</a:t>
                      </a:r>
                      <a:endParaRPr lang="es-MX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40996664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+mj-lt"/>
                        </a:rPr>
                        <a:t>8 de febrero </a:t>
                      </a:r>
                      <a:endParaRPr lang="es-MX" sz="1600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+mj-lt"/>
                        </a:rPr>
                        <a:t>Selección, reflexión y construcción de </a:t>
                      </a:r>
                      <a:r>
                        <a:rPr lang="es-MX" sz="2000" dirty="0" smtClean="0">
                          <a:effectLst/>
                          <a:latin typeface="+mj-lt"/>
                        </a:rPr>
                        <a:t>rúbrica </a:t>
                      </a:r>
                      <a:endParaRPr lang="es-MX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effectLst/>
                          <a:latin typeface="+mj-lt"/>
                        </a:rPr>
                        <a:t>Marco teórico </a:t>
                      </a:r>
                      <a:endParaRPr lang="es-MX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dirty="0">
                          <a:effectLst/>
                          <a:latin typeface="+mj-lt"/>
                        </a:rPr>
                        <a:t>Plan de acción (intención y planificación y acciones)</a:t>
                      </a:r>
                      <a:endParaRPr lang="es-MX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6240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13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Imagen">
            <a:extLst>
              <a:ext uri="{FF2B5EF4-FFF2-40B4-BE49-F238E27FC236}">
                <a16:creationId xmlns:a16="http://schemas.microsoft.com/office/drawing/2014/main" xmlns="" id="{9197BBBF-813C-7644-B5F5-DCB163F05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70648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9F7148-38F4-9A4C-BDAD-7EF7DA0E8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6673"/>
            <a:ext cx="77724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CRITERIOS DE EVALUACIÓN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xmlns="" id="{E90C7949-7FB2-394A-9C2F-294439CDEB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4000" y="1397000"/>
          <a:ext cx="6096000" cy="366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48875222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3949622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06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Actividades en escuela en red    </a:t>
                      </a:r>
                    </a:p>
                    <a:p>
                      <a:r>
                        <a:rPr lang="es-MX" dirty="0"/>
                        <a:t>Realizar cambios y sugerencias por el asesor y la comisión de titulación</a:t>
                      </a:r>
                    </a:p>
                    <a:p>
                      <a:r>
                        <a:rPr lang="es-MX" dirty="0"/>
                        <a:t>Disposición y compromiso hacia el trabajo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3563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Entregas puntuales en fecha destinadas (30 de noviembre y 8 de febrero)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2397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Asistencia y puntualidad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2000035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83BA4B5-2295-E543-B431-A6E872223AE7}"/>
              </a:ext>
            </a:extLst>
          </p:cNvPr>
          <p:cNvSpPr txBox="1"/>
          <p:nvPr/>
        </p:nvSpPr>
        <p:spPr>
          <a:xfrm>
            <a:off x="1259632" y="530600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endParaRPr lang="es-MX" dirty="0"/>
          </a:p>
          <a:p>
            <a:r>
              <a:rPr lang="es-MX" dirty="0"/>
              <a:t>Nota: 85% de asistencia para acreditar, la calificación de este semestre </a:t>
            </a:r>
          </a:p>
          <a:p>
            <a:r>
              <a:rPr lang="es-MX" dirty="0"/>
              <a:t>se promediara con la calificación de octavo semestre.</a:t>
            </a:r>
          </a:p>
        </p:txBody>
      </p:sp>
    </p:spTree>
    <p:extLst>
      <p:ext uri="{BB962C8B-B14F-4D97-AF65-F5344CB8AC3E}">
        <p14:creationId xmlns:p14="http://schemas.microsoft.com/office/powerpoint/2010/main" val="2629968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>
            <a:extLst>
              <a:ext uri="{FF2B5EF4-FFF2-40B4-BE49-F238E27FC236}">
                <a16:creationId xmlns:a16="http://schemas.microsoft.com/office/drawing/2014/main" xmlns="" id="{F8314882-8CE7-AD4D-8F5E-7A1DB26715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88" y="0"/>
            <a:ext cx="9555516" cy="772209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457197"/>
            <a:ext cx="8229600" cy="1143000"/>
          </a:xfrm>
        </p:spPr>
        <p:txBody>
          <a:bodyPr>
            <a:normAutofit/>
          </a:bodyPr>
          <a:lstStyle/>
          <a:p>
            <a:r>
              <a:rPr lang="es-MX" dirty="0"/>
              <a:t>Acuerdos establecidos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0988" y="546781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s-MX" sz="1400" dirty="0"/>
              <a:t>Usar laptop en cada asesoría</a:t>
            </a:r>
          </a:p>
          <a:p>
            <a:pPr lvl="0"/>
            <a:r>
              <a:rPr lang="es-MX" sz="1400" dirty="0"/>
              <a:t>Uso moderado del celular</a:t>
            </a:r>
          </a:p>
          <a:p>
            <a:pPr lvl="0"/>
            <a:r>
              <a:rPr lang="es-MX" sz="1400" dirty="0"/>
              <a:t>Tener una actitud positiva y de disposición, evitando palabras altisonantes, así como cuidar el lenguaje corporal</a:t>
            </a:r>
          </a:p>
          <a:p>
            <a:pPr lvl="0"/>
            <a:r>
              <a:rPr lang="es-MX" sz="1400" dirty="0"/>
              <a:t>Tener completo las herramientas de trabajo en cada una de las sesiones (trabajo actual y descargado)</a:t>
            </a:r>
          </a:p>
          <a:p>
            <a:pPr lvl="0"/>
            <a:r>
              <a:rPr lang="es-MX" sz="1400" dirty="0"/>
              <a:t>Se debe entregar avance semanalmente de acuerdo a lo sugerido por el asesor, dicha entrega será a través de escuela en red en el apartado del curso de </a:t>
            </a:r>
            <a:r>
              <a:rPr lang="es-MX" sz="1400" dirty="0" smtClean="0"/>
              <a:t>titulación</a:t>
            </a:r>
          </a:p>
          <a:p>
            <a:pPr marL="0" lvl="0" indent="0">
              <a:buNone/>
            </a:pPr>
            <a:r>
              <a:rPr lang="es-MX" sz="1400" dirty="0" smtClean="0"/>
              <a:t>La entrega por parte de la alumna será el día</a:t>
            </a:r>
            <a:r>
              <a:rPr lang="es-MX" sz="1400" dirty="0" smtClean="0"/>
              <a:t>: </a:t>
            </a:r>
            <a:r>
              <a:rPr lang="es-MX" sz="1400" b="1" u="sng" dirty="0" smtClean="0"/>
              <a:t>domingo</a:t>
            </a:r>
            <a:r>
              <a:rPr lang="es-MX" sz="1400" dirty="0" smtClean="0"/>
              <a:t> </a:t>
            </a:r>
            <a:r>
              <a:rPr lang="es-MX" sz="1400" dirty="0" smtClean="0"/>
              <a:t>y el asesor, lo regresaré el día: </a:t>
            </a:r>
            <a:r>
              <a:rPr lang="es-MX" sz="1400" b="1" u="sng" dirty="0" smtClean="0"/>
              <a:t>martes</a:t>
            </a:r>
            <a:endParaRPr lang="es-MX" sz="1400" b="1" u="sng" dirty="0"/>
          </a:p>
          <a:p>
            <a:pPr lvl="0"/>
            <a:r>
              <a:rPr lang="es-MX" sz="1400" dirty="0"/>
              <a:t>En caso de que se realice plagio parcial o total el trabajo será anulado y la comisión de titulación dictaminara el veredicto.</a:t>
            </a:r>
          </a:p>
          <a:p>
            <a:pPr lvl="0"/>
            <a:r>
              <a:rPr lang="es-MX" sz="1400" dirty="0"/>
              <a:t>Las entregas a Comisión de Titulación son obligatorias y se enviará a correo institucional y escuela en red en tiempo y forma </a:t>
            </a:r>
          </a:p>
          <a:p>
            <a:pPr lvl="0"/>
            <a:r>
              <a:rPr lang="es-MX" sz="1400" dirty="0"/>
              <a:t>Acatar las sugerencias realizadas por el asesor o la Comisión de Titulación.</a:t>
            </a:r>
          </a:p>
          <a:p>
            <a:pPr lvl="0"/>
            <a:r>
              <a:rPr lang="es-MX" sz="1400" dirty="0"/>
              <a:t>En caso de que se omita la entrega por parte del estudiante normalista, la primera vez se firmará una carta compromiso, la segunda ocasión causará una llamada de atención por escrito y la tercera vez será objeto de que el proceso de titulación quede suspendido hasta nuevo aviso.</a:t>
            </a:r>
          </a:p>
          <a:p>
            <a:r>
              <a:rPr lang="es-MX" sz="1400" dirty="0"/>
              <a:t>En cada avance debe incluir las referencias en orden alfabético</a:t>
            </a:r>
          </a:p>
          <a:p>
            <a:pPr lvl="0"/>
            <a:r>
              <a:rPr lang="es-MX" sz="1400" dirty="0"/>
              <a:t>Los días que tendrán asesoría será los días asignadas en el horario del </a:t>
            </a:r>
            <a:r>
              <a:rPr lang="es-MX" sz="1400" dirty="0" smtClean="0"/>
              <a:t>asesor (en nuestro caso los  </a:t>
            </a:r>
            <a:r>
              <a:rPr lang="es-MX" sz="1400" b="1" dirty="0" smtClean="0"/>
              <a:t>miércoles a las 10:00am)</a:t>
            </a:r>
            <a:r>
              <a:rPr lang="es-MX" sz="1400" dirty="0" smtClean="0"/>
              <a:t> </a:t>
            </a:r>
            <a:endParaRPr lang="es-MX" sz="1400" dirty="0"/>
          </a:p>
          <a:p>
            <a:pPr marL="0" indent="0">
              <a:buNone/>
            </a:pPr>
            <a:r>
              <a:rPr lang="es-MX" sz="1600" dirty="0"/>
              <a:t> 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s-MX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52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31"/>
            <a:ext cx="8984202" cy="63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86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144" y="125063"/>
            <a:ext cx="9144000" cy="493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80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111"/>
            <a:ext cx="9144000" cy="401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49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354"/>
            <a:ext cx="9144000" cy="591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03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581" t="24470" r="22326" b="14961"/>
          <a:stretch/>
        </p:blipFill>
        <p:spPr>
          <a:xfrm>
            <a:off x="0" y="148855"/>
            <a:ext cx="9292856" cy="641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7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332656"/>
            <a:ext cx="8875059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74318" y="548680"/>
            <a:ext cx="7772400" cy="2222911"/>
          </a:xfrm>
        </p:spPr>
        <p:txBody>
          <a:bodyPr>
            <a:noAutofit/>
          </a:bodyPr>
          <a:lstStyle/>
          <a:p>
            <a:r>
              <a:rPr lang="es-MX" sz="4800" dirty="0"/>
              <a:t>ESCUELA NORMAL DE EDUCACIÓN PREESCOLAR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2771591"/>
            <a:ext cx="6400800" cy="1752600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chemeClr val="tx1"/>
                </a:solidFill>
              </a:rPr>
              <a:t>Trabajo de titulación </a:t>
            </a:r>
          </a:p>
          <a:p>
            <a:r>
              <a:rPr lang="es-MX" sz="1800" dirty="0">
                <a:solidFill>
                  <a:schemeClr val="tx1"/>
                </a:solidFill>
              </a:rPr>
              <a:t>Encuadre</a:t>
            </a:r>
          </a:p>
          <a:p>
            <a:endParaRPr lang="es-MX" sz="1800" dirty="0">
              <a:solidFill>
                <a:schemeClr val="tx1"/>
              </a:solidFill>
            </a:endParaRPr>
          </a:p>
          <a:p>
            <a:endParaRPr lang="es-MX" sz="1800" dirty="0">
              <a:solidFill>
                <a:schemeClr val="tx1"/>
              </a:solidFill>
            </a:endParaRPr>
          </a:p>
          <a:p>
            <a:r>
              <a:rPr lang="es-MX" sz="1800" dirty="0" err="1">
                <a:solidFill>
                  <a:schemeClr val="tx1"/>
                </a:solidFill>
              </a:rPr>
              <a:t>Asesor</a:t>
            </a:r>
            <a:r>
              <a:rPr lang="es-MX" sz="1800" dirty="0" err="1" smtClean="0">
                <a:solidFill>
                  <a:schemeClr val="tx1"/>
                </a:solidFill>
              </a:rPr>
              <a:t>:_</a:t>
            </a:r>
            <a:r>
              <a:rPr lang="es-MX" sz="1800" u="sng" dirty="0" err="1" smtClean="0">
                <a:solidFill>
                  <a:schemeClr val="tx1"/>
                </a:solidFill>
              </a:rPr>
              <a:t>EDITH</a:t>
            </a:r>
            <a:r>
              <a:rPr lang="es-MX" sz="1800" u="sng" dirty="0" smtClean="0">
                <a:solidFill>
                  <a:schemeClr val="tx1"/>
                </a:solidFill>
              </a:rPr>
              <a:t> ARACELI MARTÍNEZ SILVA</a:t>
            </a:r>
            <a:endParaRPr lang="es-MX" sz="1800" u="sng" dirty="0">
              <a:solidFill>
                <a:schemeClr val="tx1"/>
              </a:solidFill>
            </a:endParaRPr>
          </a:p>
          <a:p>
            <a:pPr algn="r"/>
            <a:endParaRPr lang="es-MX" sz="1800" dirty="0">
              <a:solidFill>
                <a:schemeClr val="tx1"/>
              </a:solidFill>
            </a:endParaRPr>
          </a:p>
          <a:p>
            <a:pPr algn="r"/>
            <a:endParaRPr lang="es-MX" sz="1800" dirty="0">
              <a:solidFill>
                <a:schemeClr val="tx1"/>
              </a:solidFill>
            </a:endParaRPr>
          </a:p>
          <a:p>
            <a:pPr algn="l"/>
            <a:r>
              <a:rPr lang="es-MX" sz="1800" dirty="0" smtClean="0">
                <a:solidFill>
                  <a:schemeClr val="tx1"/>
                </a:solidFill>
              </a:rPr>
              <a:t>NOVIEMBRE </a:t>
            </a:r>
            <a:r>
              <a:rPr lang="es-MX" sz="1800" dirty="0">
                <a:solidFill>
                  <a:schemeClr val="tx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972213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5930" t="24470" r="22558" b="12067"/>
          <a:stretch/>
        </p:blipFill>
        <p:spPr>
          <a:xfrm>
            <a:off x="-1" y="0"/>
            <a:ext cx="8899451" cy="662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70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366"/>
            <a:ext cx="9144000" cy="415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65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73"/>
            <a:ext cx="9144000" cy="64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48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054"/>
            <a:ext cx="9144000" cy="60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9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"/>
            <a:ext cx="9144000" cy="68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33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7" y="71024"/>
            <a:ext cx="8972734" cy="660498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44335" y="747517"/>
            <a:ext cx="612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</a:rPr>
              <a:t>CARACTERÍSTICAS DE CADA ENTREGA 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44335" y="1460788"/>
            <a:ext cx="5623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MX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bg1"/>
                </a:solidFill>
              </a:rPr>
              <a:t>Llevar portada</a:t>
            </a:r>
            <a:r>
              <a:rPr lang="es-MX" sz="2400" dirty="0">
                <a:solidFill>
                  <a:schemeClr val="bg1"/>
                </a:solidFill>
              </a:rPr>
              <a:t>, ir cambiándole la </a:t>
            </a:r>
            <a:r>
              <a:rPr lang="es-MX" sz="2400" dirty="0" smtClean="0">
                <a:solidFill>
                  <a:schemeClr val="bg1"/>
                </a:solidFill>
              </a:rPr>
              <a:t>fecha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smtClean="0">
                <a:solidFill>
                  <a:schemeClr val="bg1"/>
                </a:solidFill>
              </a:rPr>
              <a:t>Incluir las </a:t>
            </a:r>
            <a:r>
              <a:rPr lang="es-MX" sz="2400" dirty="0">
                <a:solidFill>
                  <a:schemeClr val="bg1"/>
                </a:solidFill>
              </a:rPr>
              <a:t>referencias al </a:t>
            </a:r>
            <a:r>
              <a:rPr lang="es-MX" sz="2400" dirty="0" smtClean="0">
                <a:solidFill>
                  <a:schemeClr val="bg1"/>
                </a:solidFill>
              </a:rPr>
              <a:t>final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bg1"/>
                </a:solidFill>
              </a:rPr>
              <a:t>Cada semana </a:t>
            </a:r>
            <a:r>
              <a:rPr lang="es-MX" sz="2400" dirty="0">
                <a:solidFill>
                  <a:schemeClr val="bg1"/>
                </a:solidFill>
              </a:rPr>
              <a:t>habrá un avance en escuela en red</a:t>
            </a:r>
          </a:p>
          <a:p>
            <a:pPr marL="342900" indent="-342900">
              <a:buFont typeface="+mj-lt"/>
              <a:buAutoNum type="arabicPeriod"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116667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7" y="71024"/>
            <a:ext cx="8972734" cy="66049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284613" y="745294"/>
            <a:ext cx="2521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1er. ENTREGA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668621" y="1065192"/>
            <a:ext cx="56981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MX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>
                <a:solidFill>
                  <a:schemeClr val="bg1"/>
                </a:solidFill>
              </a:rPr>
              <a:t>Escribe </a:t>
            </a:r>
            <a:r>
              <a:rPr lang="es-MX" sz="2400" dirty="0">
                <a:solidFill>
                  <a:schemeClr val="bg1"/>
                </a:solidFill>
              </a:rPr>
              <a:t>la competencia seleccionada y las unidades que lo </a:t>
            </a:r>
            <a:r>
              <a:rPr lang="es-MX" sz="2400" dirty="0" smtClean="0">
                <a:solidFill>
                  <a:schemeClr val="bg1"/>
                </a:solidFill>
              </a:rPr>
              <a:t>integran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>
                <a:solidFill>
                  <a:schemeClr val="bg1"/>
                </a:solidFill>
              </a:rPr>
              <a:t>De acuerdo </a:t>
            </a:r>
            <a:r>
              <a:rPr lang="es-MX" sz="2400" dirty="0">
                <a:solidFill>
                  <a:schemeClr val="bg1"/>
                </a:solidFill>
              </a:rPr>
              <a:t>a la competencia y a las unidades que lo integran armar una propuesta de mejora, un plan de acción que incluya: </a:t>
            </a:r>
            <a:r>
              <a:rPr lang="es-MX" sz="2400" dirty="0" smtClean="0">
                <a:solidFill>
                  <a:schemeClr val="bg1"/>
                </a:solidFill>
              </a:rPr>
              <a:t>fecha</a:t>
            </a:r>
          </a:p>
          <a:p>
            <a:r>
              <a:rPr lang="es-MX" sz="2400" dirty="0" smtClean="0">
                <a:solidFill>
                  <a:schemeClr val="bg1"/>
                </a:solidFill>
              </a:rPr>
              <a:t>                             estrategia</a:t>
            </a:r>
          </a:p>
          <a:p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smtClean="0">
                <a:solidFill>
                  <a:schemeClr val="bg1"/>
                </a:solidFill>
              </a:rPr>
              <a:t>                            </a:t>
            </a:r>
            <a:r>
              <a:rPr lang="es-MX" sz="2400" dirty="0">
                <a:solidFill>
                  <a:schemeClr val="bg1"/>
                </a:solidFill>
              </a:rPr>
              <a:t>acción </a:t>
            </a:r>
            <a:endParaRPr lang="es-MX" sz="2400" dirty="0" smtClean="0">
              <a:solidFill>
                <a:schemeClr val="bg1"/>
              </a:solidFill>
            </a:endParaRPr>
          </a:p>
          <a:p>
            <a:r>
              <a:rPr lang="es-MX" sz="2400" dirty="0" smtClean="0">
                <a:solidFill>
                  <a:schemeClr val="bg1"/>
                </a:solidFill>
              </a:rPr>
              <a:t>                             </a:t>
            </a:r>
            <a:r>
              <a:rPr lang="es-MX" sz="2400" dirty="0">
                <a:solidFill>
                  <a:schemeClr val="bg1"/>
                </a:solidFill>
              </a:rPr>
              <a:t>recurso.</a:t>
            </a:r>
          </a:p>
          <a:p>
            <a:pPr marL="342900" indent="-342900">
              <a:buFont typeface="+mj-lt"/>
              <a:buAutoNum type="arabicPeriod"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9206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99" y="2492896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es-MX" dirty="0"/>
              <a:t> </a:t>
            </a:r>
            <a:r>
              <a:rPr lang="es-MX" sz="4000" dirty="0"/>
              <a:t>Propósito</a:t>
            </a:r>
            <a:r>
              <a:rPr lang="es-MX" sz="3100" dirty="0"/>
              <a:t/>
            </a:r>
            <a:br>
              <a:rPr lang="es-MX" sz="3100" dirty="0"/>
            </a:br>
            <a:r>
              <a:rPr lang="es-MX" sz="3100"/>
              <a:t/>
            </a:r>
            <a:br>
              <a:rPr lang="es-MX" sz="3100"/>
            </a:br>
            <a:r>
              <a:rPr lang="es-MX" sz="3100" smtClean="0"/>
              <a:t>Valorar </a:t>
            </a:r>
            <a:r>
              <a:rPr lang="es-MX" sz="3100" dirty="0"/>
              <a:t>el desempeño del estudiante a través de un tipo de producción que considera las competencias genéricas y profesionales del plan de estudios y que constituye el último de los procesos que los estudiantes habrán de realizar para concretar su formación inicial. </a:t>
            </a:r>
            <a:br>
              <a:rPr lang="es-MX" sz="3100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 </a:t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279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>
            <a:extLst>
              <a:ext uri="{FF2B5EF4-FFF2-40B4-BE49-F238E27FC236}">
                <a16:creationId xmlns:a16="http://schemas.microsoft.com/office/drawing/2014/main" xmlns="" id="{7C0814E8-7736-1C4B-B00C-8EDD680BF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0B7C97-EDB7-1645-A030-F652545A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273069"/>
            <a:ext cx="7772400" cy="13620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sz="2400" b="0" cap="none" dirty="0">
                <a:cs typeface="Arial" panose="020B0604020202020204" pitchFamily="34" charset="0"/>
              </a:rPr>
              <a:t>La elaboración de un producto que permitirá valorar el nivel de logro de las competencias profesionales que han adquirido a través de los trayectos y sus cursos, así como de las experiencias derivadas del acercamiento a la práctica en las escuelas de educación preescolar.</a:t>
            </a:r>
            <a:br>
              <a:rPr lang="es-MX" sz="2400" b="0" cap="none" dirty="0">
                <a:cs typeface="Arial" panose="020B0604020202020204" pitchFamily="34" charset="0"/>
              </a:rPr>
            </a:br>
            <a:endParaRPr lang="es-MX" sz="2400" b="0" cap="none" dirty="0">
              <a:cs typeface="Arial" panose="020B0604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36797CA-04F6-494D-8667-19A5992D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2" y="564932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tx1"/>
                </a:solidFill>
              </a:rPr>
              <a:t>Descripción de la asesoría</a:t>
            </a:r>
          </a:p>
        </p:txBody>
      </p:sp>
    </p:spTree>
    <p:extLst>
      <p:ext uri="{BB962C8B-B14F-4D97-AF65-F5344CB8AC3E}">
        <p14:creationId xmlns:p14="http://schemas.microsoft.com/office/powerpoint/2010/main" val="148997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xmlns="" id="{1DE867F2-AE0A-2947-B9AF-DDC0D0567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62202"/>
            <a:ext cx="9131872" cy="705644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0847C23-8D1C-5F43-B896-2210BEAC321E}"/>
              </a:ext>
            </a:extLst>
          </p:cNvPr>
          <p:cNvSpPr/>
          <p:nvPr/>
        </p:nvSpPr>
        <p:spPr>
          <a:xfrm>
            <a:off x="593885" y="1132615"/>
            <a:ext cx="7956230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dirty="0"/>
              <a:t>Lo primero que  se debe considerar es la elección de la competencia y tener una idea del tema que se va a tratar. El tema que resultó de su interés por la manera en que se analizó en alguno de los cursos de la malla curricular o bien por su impacto en las escuelas de educación básica. Tal vez por los retos que enfrentó en la adquisición de alguna competencia o su eficacia en la ejecución de actividades con los alumnos en las escuelas de educación preescolar.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350D242-B9A4-094C-81DE-0CFCA2FB4210}"/>
              </a:ext>
            </a:extLst>
          </p:cNvPr>
          <p:cNvSpPr txBox="1"/>
          <p:nvPr/>
        </p:nvSpPr>
        <p:spPr>
          <a:xfrm>
            <a:off x="1792581" y="620688"/>
            <a:ext cx="5840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/>
              <a:t>Elección de la competencia profesional</a:t>
            </a:r>
          </a:p>
        </p:txBody>
      </p:sp>
    </p:spTree>
    <p:extLst>
      <p:ext uri="{BB962C8B-B14F-4D97-AF65-F5344CB8AC3E}">
        <p14:creationId xmlns:p14="http://schemas.microsoft.com/office/powerpoint/2010/main" val="259763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7200" dirty="0"/>
              <a:t>EL INFORME DE PRÁCTICAS PROFESIONALES</a:t>
            </a:r>
          </a:p>
        </p:txBody>
      </p:sp>
    </p:spTree>
    <p:extLst>
      <p:ext uri="{BB962C8B-B14F-4D97-AF65-F5344CB8AC3E}">
        <p14:creationId xmlns:p14="http://schemas.microsoft.com/office/powerpoint/2010/main" val="241987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260648"/>
            <a:ext cx="8875059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9733"/>
            <a:ext cx="8229600" cy="1143000"/>
          </a:xfrm>
        </p:spPr>
        <p:txBody>
          <a:bodyPr>
            <a:noAutofit/>
          </a:bodyPr>
          <a:lstStyle/>
          <a:p>
            <a:r>
              <a:rPr lang="es-MX" sz="3200" dirty="0"/>
              <a:t>EL INFORME DE PRÁCTICAS PROFESIONALES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653F5204-1F97-464D-AABA-A9F975814EAC}"/>
              </a:ext>
            </a:extLst>
          </p:cNvPr>
          <p:cNvGraphicFramePr/>
          <p:nvPr>
            <p:extLst/>
          </p:nvPr>
        </p:nvGraphicFramePr>
        <p:xfrm>
          <a:off x="1523998" y="1052736"/>
          <a:ext cx="700844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0035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>
            <a:extLst>
              <a:ext uri="{FF2B5EF4-FFF2-40B4-BE49-F238E27FC236}">
                <a16:creationId xmlns:a16="http://schemas.microsoft.com/office/drawing/2014/main" xmlns="" id="{158EED56-AFC6-E94E-BCC6-D3041BECF1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1"/>
          <a:stretch/>
        </p:blipFill>
        <p:spPr>
          <a:xfrm>
            <a:off x="-31952" y="0"/>
            <a:ext cx="9143980" cy="68567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FCF867D-B4F0-8B46-BA67-B9592D158688}"/>
              </a:ext>
            </a:extLst>
          </p:cNvPr>
          <p:cNvSpPr txBox="1"/>
          <p:nvPr/>
        </p:nvSpPr>
        <p:spPr>
          <a:xfrm>
            <a:off x="1222018" y="709279"/>
            <a:ext cx="6495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Proceso de elaboración de El informe de prácticas profesionales: 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AC32D1ED-8207-E446-BCB2-E0392CCBE1B8}"/>
              </a:ext>
            </a:extLst>
          </p:cNvPr>
          <p:cNvGraphicFramePr/>
          <p:nvPr/>
        </p:nvGraphicFramePr>
        <p:xfrm>
          <a:off x="771594" y="1307899"/>
          <a:ext cx="9217024" cy="3943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B138D46-3FD0-0145-915E-47944AE74458}"/>
              </a:ext>
            </a:extLst>
          </p:cNvPr>
          <p:cNvSpPr txBox="1"/>
          <p:nvPr/>
        </p:nvSpPr>
        <p:spPr>
          <a:xfrm>
            <a:off x="771594" y="612044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COMPETENCIA PROFESIONAL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604DF4DF-6D73-5741-8962-C72FEEEBF910}"/>
              </a:ext>
            </a:extLst>
          </p:cNvPr>
          <p:cNvSpPr txBox="1"/>
          <p:nvPr/>
        </p:nvSpPr>
        <p:spPr>
          <a:xfrm>
            <a:off x="5195793" y="6023147"/>
            <a:ext cx="3387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Planeación, ejecución, evaluación </a:t>
            </a:r>
          </a:p>
          <a:p>
            <a:r>
              <a:rPr lang="es-ES" dirty="0"/>
              <a:t>reflexión y replanteamiento</a:t>
            </a:r>
          </a:p>
        </p:txBody>
      </p:sp>
      <p:sp>
        <p:nvSpPr>
          <p:cNvPr id="11" name="Llaves 10">
            <a:extLst>
              <a:ext uri="{FF2B5EF4-FFF2-40B4-BE49-F238E27FC236}">
                <a16:creationId xmlns:a16="http://schemas.microsoft.com/office/drawing/2014/main" xmlns="" id="{2ECC74DD-550A-A34D-AA1A-0C5E73F245D3}"/>
              </a:ext>
            </a:extLst>
          </p:cNvPr>
          <p:cNvSpPr/>
          <p:nvPr/>
        </p:nvSpPr>
        <p:spPr>
          <a:xfrm>
            <a:off x="3743547" y="5843445"/>
            <a:ext cx="1452246" cy="810629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DF782CF2-2E89-4047-813C-25E7A631FC6C}"/>
              </a:ext>
            </a:extLst>
          </p:cNvPr>
          <p:cNvSpPr/>
          <p:nvPr/>
        </p:nvSpPr>
        <p:spPr>
          <a:xfrm>
            <a:off x="3948208" y="5986922"/>
            <a:ext cx="976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Práctica </a:t>
            </a:r>
          </a:p>
          <a:p>
            <a:r>
              <a:rPr lang="es-ES" dirty="0"/>
              <a:t>docente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xmlns="" id="{E26EC189-27BF-6E4F-8CA2-B0C1379101DB}"/>
              </a:ext>
            </a:extLst>
          </p:cNvPr>
          <p:cNvCxnSpPr/>
          <p:nvPr/>
        </p:nvCxnSpPr>
        <p:spPr>
          <a:xfrm>
            <a:off x="4540038" y="3766516"/>
            <a:ext cx="0" cy="4320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xmlns="" id="{A38AC809-C5B3-784D-97D6-41D740B35628}"/>
              </a:ext>
            </a:extLst>
          </p:cNvPr>
          <p:cNvCxnSpPr/>
          <p:nvPr/>
        </p:nvCxnSpPr>
        <p:spPr>
          <a:xfrm>
            <a:off x="6156176" y="3717032"/>
            <a:ext cx="0" cy="4320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Conector angular 48">
            <a:extLst>
              <a:ext uri="{FF2B5EF4-FFF2-40B4-BE49-F238E27FC236}">
                <a16:creationId xmlns:a16="http://schemas.microsoft.com/office/drawing/2014/main" xmlns="" id="{CE4317EB-76E3-EB46-97FF-08352DD43D7B}"/>
              </a:ext>
            </a:extLst>
          </p:cNvPr>
          <p:cNvCxnSpPr/>
          <p:nvPr/>
        </p:nvCxnSpPr>
        <p:spPr>
          <a:xfrm>
            <a:off x="2123728" y="2708920"/>
            <a:ext cx="1512168" cy="1224136"/>
          </a:xfrm>
          <a:prstGeom prst="bentConnector3">
            <a:avLst>
              <a:gd name="adj1" fmla="val 3432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xmlns="" id="{D0C4E395-A25C-0B44-9068-D9B2B2D4439B}"/>
              </a:ext>
            </a:extLst>
          </p:cNvPr>
          <p:cNvCxnSpPr/>
          <p:nvPr/>
        </p:nvCxnSpPr>
        <p:spPr>
          <a:xfrm>
            <a:off x="3635896" y="3933056"/>
            <a:ext cx="0" cy="26550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44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ESTRUCTURA DEL INFORME DE PRÁCTICAS PROFESIONALES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xmlns="" id="{9CB900EF-D71E-724E-B4AE-3CA20EE83C9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9512" y="1412776"/>
          <a:ext cx="935037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32536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214</TotalTime>
  <Words>1011</Words>
  <Application>Microsoft Office PowerPoint</Application>
  <PresentationFormat>Carta (216 x 279 mm)</PresentationFormat>
  <Paragraphs>118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Retrospección</vt:lpstr>
      <vt:lpstr>Presentación de PowerPoint</vt:lpstr>
      <vt:lpstr>ESCUELA NORMAL DE EDUCACIÓN PREESCOLAR</vt:lpstr>
      <vt:lpstr> Propósito  Valorar el desempeño del estudiante a través de un tipo de producción que considera las competencias genéricas y profesionales del plan de estudios y que constituye el último de los procesos que los estudiantes habrán de realizar para concretar su formación inicial.     </vt:lpstr>
      <vt:lpstr>La elaboración de un producto que permitirá valorar el nivel de logro de las competencias profesionales que han adquirido a través de los trayectos y sus cursos, así como de las experiencias derivadas del acercamiento a la práctica en las escuelas de educación preescolar. </vt:lpstr>
      <vt:lpstr>Presentación de PowerPoint</vt:lpstr>
      <vt:lpstr>Presentación de PowerPoint</vt:lpstr>
      <vt:lpstr>EL INFORME DE PRÁCTICAS PROFESIONALES</vt:lpstr>
      <vt:lpstr>Presentación de PowerPoint</vt:lpstr>
      <vt:lpstr>ESTRUCTURA DEL INFORME DE PRÁCTICAS PROFESIONALES </vt:lpstr>
      <vt:lpstr>Presentación de PowerPoint</vt:lpstr>
      <vt:lpstr>Presentación de PowerPoint</vt:lpstr>
      <vt:lpstr>FECHAS DE ENTREGA</vt:lpstr>
      <vt:lpstr>CRITERIOS DE EVALUACIÓN</vt:lpstr>
      <vt:lpstr>Acuerdos establecidos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Windows User</cp:lastModifiedBy>
  <cp:revision>12</cp:revision>
  <dcterms:created xsi:type="dcterms:W3CDTF">2020-11-04T18:25:14Z</dcterms:created>
  <dcterms:modified xsi:type="dcterms:W3CDTF">2020-11-05T03:51:54Z</dcterms:modified>
</cp:coreProperties>
</file>