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07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377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40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22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24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07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89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81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9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B353-81DC-4356-AFBA-9F220D91518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5084-2794-4920-B9E5-39D80B6730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6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04304" y="0"/>
            <a:ext cx="8289701" cy="1401896"/>
          </a:xfrm>
        </p:spPr>
        <p:txBody>
          <a:bodyPr>
            <a:noAutofit/>
          </a:bodyPr>
          <a:lstStyle/>
          <a:p>
            <a:r>
              <a:rPr lang="es-MX" sz="4000" dirty="0" smtClean="0"/>
              <a:t>Rúbrica para evaluar </a:t>
            </a:r>
            <a:br>
              <a:rPr lang="es-MX" sz="4000" dirty="0" smtClean="0"/>
            </a:br>
            <a:r>
              <a:rPr lang="es-MX" sz="4000" dirty="0" smtClean="0"/>
              <a:t>LINEA DEL TIEMPO </a:t>
            </a:r>
            <a:endParaRPr lang="es-MX" sz="4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625" t="24401" r="29650" b="9276"/>
          <a:stretch/>
        </p:blipFill>
        <p:spPr>
          <a:xfrm>
            <a:off x="3168203" y="1506798"/>
            <a:ext cx="5692461" cy="508718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131122" y="6040191"/>
            <a:ext cx="2700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Dra. Fabiola Valero Torres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1315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Rúbrica para evaluar  LINEA DEL TIEMPO </vt:lpstr>
    </vt:vector>
  </TitlesOfParts>
  <Company>Particular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Rúbrica para evaluar  LINEA DEL TIEMPO </dc:title>
  <dc:creator>Fabiola Valero Torres</dc:creator>
  <cp:lastModifiedBy>Fabiola Valero Torres</cp:lastModifiedBy>
  <cp:revision>1</cp:revision>
  <dcterms:created xsi:type="dcterms:W3CDTF">2020-12-08T17:17:37Z</dcterms:created>
  <dcterms:modified xsi:type="dcterms:W3CDTF">2020-12-08T17:17:59Z</dcterms:modified>
</cp:coreProperties>
</file>