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/>
    <p:restoredTop sz="94663"/>
  </p:normalViewPr>
  <p:slideViewPr>
    <p:cSldViewPr snapToGrid="0" snapToObjects="1">
      <p:cViewPr varScale="1">
        <p:scale>
          <a:sx n="119" d="100"/>
          <a:sy n="119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1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9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16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58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1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7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1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7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15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14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0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23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14B8-E221-264B-A3D5-80C2C3CB2758}" type="datetimeFigureOut">
              <a:rPr lang="es-MX" smtClean="0"/>
              <a:t>25/01/21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09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6F176-C437-9643-BD03-BAE269089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5" y="1803405"/>
            <a:ext cx="11843656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/>
              <a:t>Escuela Normal de Educación Preescolar</a:t>
            </a:r>
            <a:br>
              <a:rPr lang="es-MX" sz="4000" dirty="0"/>
            </a:br>
            <a:br>
              <a:rPr lang="es-MX" dirty="0"/>
            </a:br>
            <a:r>
              <a:rPr lang="es-MX" b="1" dirty="0"/>
              <a:t>English B1.2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65A91-80C2-3B46-AA27-7FAA25834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67632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/>
              <a:t>WEEK</a:t>
            </a:r>
          </a:p>
          <a:p>
            <a:pPr algn="ctr"/>
            <a:r>
              <a:rPr lang="es-MX" dirty="0"/>
              <a:t>JANUARY 25TH-29TH</a:t>
            </a:r>
          </a:p>
        </p:txBody>
      </p:sp>
    </p:spTree>
    <p:extLst>
      <p:ext uri="{BB962C8B-B14F-4D97-AF65-F5344CB8AC3E}">
        <p14:creationId xmlns:p14="http://schemas.microsoft.com/office/powerpoint/2010/main" val="696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1663A-0479-1342-9EBC-0627007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SIGN GRADES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F25AD5-FC83-4245-9880-9CB7202B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Find the activity “LEARNING UNIT 3 – GRADES”, complete the document attached and upload it to the platform in agreement. </a:t>
            </a:r>
          </a:p>
          <a:p>
            <a:r>
              <a:rPr lang="es-MX" sz="4000" dirty="0"/>
              <a:t>In case you have any question about your grade let me know before Wednesday.</a:t>
            </a:r>
          </a:p>
          <a:p>
            <a:endParaRPr lang="es-MX" sz="4000" dirty="0"/>
          </a:p>
          <a:p>
            <a:r>
              <a:rPr lang="es-MX" sz="4000" dirty="0"/>
              <a:t>Grades will be uploaded on Wednesday.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TUESDAY, JANUARY 26TH</a:t>
            </a:r>
          </a:p>
        </p:txBody>
      </p:sp>
    </p:spTree>
    <p:extLst>
      <p:ext uri="{BB962C8B-B14F-4D97-AF65-F5344CB8AC3E}">
        <p14:creationId xmlns:p14="http://schemas.microsoft.com/office/powerpoint/2010/main" val="386967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1663A-0479-1342-9EBC-0627007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ESCUELA EN RED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F25AD5-FC83-4245-9880-9CB7202B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Activity: UNIT 3 - VOCABULARY</a:t>
            </a:r>
          </a:p>
          <a:p>
            <a:r>
              <a:rPr lang="es-MX" sz="4000" dirty="0"/>
              <a:t>Activity: UNIT 3 - GRAMMAR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</a:t>
            </a:r>
            <a:r>
              <a:rPr lang="es-MX" sz="4000" u="sng" dirty="0"/>
              <a:t> THURSDAY, JANUARY 28TH</a:t>
            </a:r>
          </a:p>
        </p:txBody>
      </p:sp>
    </p:spTree>
    <p:extLst>
      <p:ext uri="{BB962C8B-B14F-4D97-AF65-F5344CB8AC3E}">
        <p14:creationId xmlns:p14="http://schemas.microsoft.com/office/powerpoint/2010/main" val="177588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1663A-0479-1342-9EBC-0627007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ESCUELA EN RED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F25AD5-FC83-4245-9880-9CB7202B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Activity: UNIT 3 - READING</a:t>
            </a:r>
          </a:p>
          <a:p>
            <a:r>
              <a:rPr lang="es-MX" sz="4000" dirty="0"/>
              <a:t>Activity: UNIT 3 - WRITING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</a:t>
            </a:r>
            <a:r>
              <a:rPr lang="es-MX" sz="4000" u="sng" dirty="0"/>
              <a:t> FRIDAY, JANUARY 29TH</a:t>
            </a:r>
          </a:p>
        </p:txBody>
      </p:sp>
    </p:spTree>
    <p:extLst>
      <p:ext uri="{BB962C8B-B14F-4D97-AF65-F5344CB8AC3E}">
        <p14:creationId xmlns:p14="http://schemas.microsoft.com/office/powerpoint/2010/main" val="9222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92DE3-1CBF-EA4A-90AC-419F7301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LEARNING UNIT 3</a:t>
            </a:r>
            <a:br>
              <a:rPr lang="es-MX" dirty="0"/>
            </a:br>
            <a:r>
              <a:rPr lang="es-MX" b="1" dirty="0">
                <a:solidFill>
                  <a:srgbClr val="FFFF00"/>
                </a:solidFill>
              </a:rPr>
              <a:t>EVALUATION CRITERIA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F2CF84C-B033-ED4D-97DE-B77FC9BBF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188756"/>
              </p:ext>
            </p:extLst>
          </p:nvPr>
        </p:nvGraphicFramePr>
        <p:xfrm>
          <a:off x="685800" y="2057401"/>
          <a:ext cx="6096000" cy="462767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744859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20976984"/>
                    </a:ext>
                  </a:extLst>
                </a:gridCol>
              </a:tblGrid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PERCENTAGE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514793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EFS Platform</a:t>
                      </a:r>
                    </a:p>
                    <a:p>
                      <a:r>
                        <a:rPr lang="es-MX" dirty="0"/>
                        <a:t>Complete activities – units 3 and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2766442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project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711267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tests (3 and 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742530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78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220217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{CE991972-EFAB-C24C-AB57-5BA9F8E19D77}tf10001079</Template>
  <TotalTime>625</TotalTime>
  <Words>145</Words>
  <Application>Microsoft Macintosh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Estela de condensación</vt:lpstr>
      <vt:lpstr>Escuela Normal de Educación Preescolar  English B1.2</vt:lpstr>
      <vt:lpstr>SIGN GRADES</vt:lpstr>
      <vt:lpstr>ESCUELA EN RED</vt:lpstr>
      <vt:lpstr>ESCUELA EN RED</vt:lpstr>
      <vt:lpstr>LEARNING UNIT 3 EVALUATION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English B2+</dc:title>
  <dc:creator>Milton Arandia</dc:creator>
  <cp:lastModifiedBy>Milton Arandia</cp:lastModifiedBy>
  <cp:revision>5</cp:revision>
  <dcterms:created xsi:type="dcterms:W3CDTF">2021-01-18T17:00:51Z</dcterms:created>
  <dcterms:modified xsi:type="dcterms:W3CDTF">2021-01-26T11:54:35Z</dcterms:modified>
</cp:coreProperties>
</file>