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Default Extension="rels" ContentType="application/vnd.openxmlformats-package.relationships+xml"/>
  <Default Extension="xml" ContentType="application/xml"/>
  <Override PartName="/ppt/activeX/activeX20.xml" ContentType="application/vnd.ms-office.activeX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57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200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00000000-0000-0000-0000-000000000000}" ax:persistence="persistStorage" r:id="rId1"/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526C7-FDE9-4766-A8E0-D9C7B03F532A}" type="datetimeFigureOut">
              <a:rPr lang="es-ES" smtClean="0"/>
              <a:pPr/>
              <a:t>26/08/2013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3F573-A71C-4E4B-8B1D-4D5A36016E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control" Target="../activeX/activeX25.xml"/><Relationship Id="rId39" Type="http://schemas.openxmlformats.org/officeDocument/2006/relationships/control" Target="../activeX/activeX38.xml"/><Relationship Id="rId3" Type="http://schemas.openxmlformats.org/officeDocument/2006/relationships/control" Target="../activeX/activeX2.xml"/><Relationship Id="rId21" Type="http://schemas.openxmlformats.org/officeDocument/2006/relationships/control" Target="../activeX/activeX20.xml"/><Relationship Id="rId34" Type="http://schemas.openxmlformats.org/officeDocument/2006/relationships/control" Target="../activeX/activeX33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29" Type="http://schemas.openxmlformats.org/officeDocument/2006/relationships/control" Target="../activeX/activeX28.xml"/><Relationship Id="rId41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control" Target="../activeX/activeX23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40" Type="http://schemas.openxmlformats.org/officeDocument/2006/relationships/control" Target="../activeX/activeX39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31" Type="http://schemas.openxmlformats.org/officeDocument/2006/relationships/control" Target="../activeX/activeX30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66" y="307740"/>
            <a:ext cx="5715040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Family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scramble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Unscramble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write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 line</a:t>
            </a:r>
          </a:p>
          <a:p>
            <a:pPr algn="ctr"/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ehfrta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mehtor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hobrrte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ons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__________________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tuhgdaer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rseits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nuecl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tuan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gandetohrrm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10.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scunoi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11.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maeirdr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</a:t>
            </a: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12.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fiew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__________________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13.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dsbahun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14.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dntgarfehra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3000" dirty="0" smtClean="0">
                <a:latin typeface="Arial" pitchFamily="34" charset="0"/>
                <a:cs typeface="Arial" pitchFamily="34" charset="0"/>
              </a:rPr>
              <a:t>15. </a:t>
            </a:r>
            <a:r>
              <a:rPr lang="es-ES" sz="3000" dirty="0" err="1" smtClean="0">
                <a:latin typeface="Arial" pitchFamily="34" charset="0"/>
                <a:cs typeface="Arial" pitchFamily="34" charset="0"/>
              </a:rPr>
              <a:t>famiyl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_________________</a:t>
            </a:r>
            <a:endParaRPr lang="es-E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8" y="142844"/>
            <a:ext cx="6172200" cy="952500"/>
          </a:xfrm>
        </p:spPr>
        <p:txBody>
          <a:bodyPr>
            <a:normAutofit fontScale="85000" lnSpcReduction="10000"/>
          </a:bodyPr>
          <a:lstStyle/>
          <a:p>
            <a:pPr algn="ctr" eaLnBrk="1" hangingPunct="1">
              <a:buFontTx/>
              <a:buNone/>
              <a:defRPr/>
            </a:pPr>
            <a:r>
              <a:rPr lang="es-ES" dirty="0" err="1" smtClean="0">
                <a:solidFill>
                  <a:schemeClr val="tx2">
                    <a:lumMod val="50000"/>
                  </a:schemeClr>
                </a:solidFill>
              </a:rPr>
              <a:t>Find</a:t>
            </a:r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  16 </a:t>
            </a:r>
            <a:r>
              <a:rPr lang="es-ES" dirty="0" err="1" smtClean="0">
                <a:solidFill>
                  <a:schemeClr val="tx2">
                    <a:lumMod val="50000"/>
                  </a:schemeClr>
                </a:solidFill>
              </a:rPr>
              <a:t>relatives</a:t>
            </a:r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in </a:t>
            </a:r>
            <a:r>
              <a:rPr lang="es-ES" dirty="0" err="1" smtClean="0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tx2">
                    <a:lumMod val="50000"/>
                  </a:schemeClr>
                </a:solidFill>
              </a:rPr>
              <a:t>letter</a:t>
            </a:r>
            <a:r>
              <a:rPr lang="es-E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tx2">
                    <a:lumMod val="50000"/>
                  </a:schemeClr>
                </a:solidFill>
              </a:rPr>
              <a:t>soup</a:t>
            </a:r>
            <a:endParaRPr lang="es-E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Find</a:t>
            </a:r>
            <a:r>
              <a:rPr lang="es-ES_tradnl" sz="2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es-ES_tradnl" sz="2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family</a:t>
            </a:r>
            <a:r>
              <a:rPr lang="es-ES_tradnl" sz="2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words</a:t>
            </a:r>
            <a:r>
              <a:rPr lang="es-ES_tradnl" sz="2200" b="1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circle</a:t>
            </a:r>
            <a:r>
              <a:rPr lang="es-ES_tradnl" sz="2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them</a:t>
            </a:r>
            <a:r>
              <a:rPr lang="es-ES_tradnl" sz="2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on</a:t>
            </a:r>
            <a:r>
              <a:rPr lang="es-ES_tradnl" sz="2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the</a:t>
            </a:r>
            <a:r>
              <a:rPr lang="es-ES_tradnl" sz="2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following</a:t>
            </a:r>
            <a:r>
              <a:rPr lang="es-ES_tradnl" sz="2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_tradnl" sz="2200" b="1" dirty="0" err="1" smtClean="0">
                <a:solidFill>
                  <a:schemeClr val="tx2">
                    <a:lumMod val="50000"/>
                  </a:schemeClr>
                </a:solidFill>
              </a:rPr>
              <a:t>path</a:t>
            </a:r>
            <a:r>
              <a:rPr lang="es-ES_tradnl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s-E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endParaRPr lang="es-ES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90" name="Rectangle 4"/>
          <p:cNvSpPr>
            <a:spLocks noChangeArrowheads="1"/>
          </p:cNvSpPr>
          <p:nvPr/>
        </p:nvSpPr>
        <p:spPr bwMode="auto">
          <a:xfrm>
            <a:off x="1107281" y="370417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 sz="1100"/>
          </a:p>
          <a:p>
            <a:pPr eaLnBrk="0" hangingPunct="0"/>
            <a:endParaRPr lang="es-ES"/>
          </a:p>
        </p:txBody>
      </p:sp>
      <p:graphicFrame>
        <p:nvGraphicFramePr>
          <p:cNvPr id="11652" name="Group 388"/>
          <p:cNvGraphicFramePr>
            <a:graphicFrameLocks noGrp="1"/>
          </p:cNvGraphicFramePr>
          <p:nvPr/>
        </p:nvGraphicFramePr>
        <p:xfrm>
          <a:off x="1107281" y="1185334"/>
          <a:ext cx="4643438" cy="7590367"/>
        </p:xfrm>
        <a:graphic>
          <a:graphicData uri="http://schemas.openxmlformats.org/drawingml/2006/table">
            <a:tbl>
              <a:tblPr/>
              <a:tblGrid>
                <a:gridCol w="4643438"/>
              </a:tblGrid>
              <a:tr h="7590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3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53" name="Group 389"/>
          <p:cNvGraphicFramePr>
            <a:graphicFrameLocks noGrp="1"/>
          </p:cNvGraphicFramePr>
          <p:nvPr/>
        </p:nvGraphicFramePr>
        <p:xfrm>
          <a:off x="285728" y="1071538"/>
          <a:ext cx="6357980" cy="7647552"/>
        </p:xfrm>
        <a:graphic>
          <a:graphicData uri="http://schemas.openxmlformats.org/drawingml/2006/table">
            <a:tbl>
              <a:tblPr/>
              <a:tblGrid>
                <a:gridCol w="423047"/>
                <a:gridCol w="423045"/>
                <a:gridCol w="426557"/>
                <a:gridCol w="423045"/>
                <a:gridCol w="423047"/>
                <a:gridCol w="423045"/>
                <a:gridCol w="423047"/>
                <a:gridCol w="428314"/>
                <a:gridCol w="423045"/>
                <a:gridCol w="423047"/>
                <a:gridCol w="423045"/>
                <a:gridCol w="423047"/>
                <a:gridCol w="426557"/>
                <a:gridCol w="423047"/>
                <a:gridCol w="423045"/>
              </a:tblGrid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j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v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w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l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u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695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w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60960" marB="609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</a:tbl>
          </a:graphicData>
        </a:graphic>
      </p:graphicFrame>
    </p:spTree>
    <p:controls>
      <p:control spid="1026" r:id="rId2" imgW="0" imgH="0"/>
      <p:control spid="1027" r:id="rId3" imgW="0" imgH="0"/>
      <p:control spid="1028" r:id="rId4" imgW="0" imgH="0"/>
      <p:control spid="1029" r:id="rId5" imgW="0" imgH="0"/>
      <p:control spid="1030" r:id="rId6" imgW="0" imgH="0"/>
      <p:control spid="1031" r:id="rId7" imgW="0" imgH="0"/>
      <p:control spid="1032" r:id="rId8" imgW="0" imgH="0"/>
      <p:control spid="1033" r:id="rId9" imgW="0" imgH="0"/>
      <p:control spid="1034" r:id="rId10" imgW="0" imgH="0"/>
      <p:control spid="1035" r:id="rId11" imgW="0" imgH="0"/>
      <p:control spid="1036" r:id="rId12" imgW="0" imgH="0"/>
      <p:control spid="1037" r:id="rId13" imgW="0" imgH="0"/>
      <p:control spid="1038" r:id="rId14" imgW="0" imgH="0"/>
      <p:control spid="1039" r:id="rId15" imgW="0" imgH="0"/>
      <p:control spid="1040" r:id="rId16" imgW="0" imgH="0"/>
      <p:control spid="1041" r:id="rId17" imgW="0" imgH="0"/>
      <p:control spid="1042" r:id="rId18" imgW="0" imgH="0"/>
      <p:control spid="1043" r:id="rId19" imgW="0" imgH="0"/>
      <p:control spid="1044" r:id="rId20" imgW="0" imgH="0"/>
      <p:control spid="1045" r:id="rId21" imgW="0" imgH="0"/>
      <p:control spid="1046" r:id="rId22" imgW="0" imgH="0"/>
      <p:control spid="1047" r:id="rId23" imgW="0" imgH="0"/>
      <p:control spid="1048" r:id="rId24" imgW="0" imgH="0"/>
      <p:control spid="1049" r:id="rId25" imgW="0" imgH="0"/>
      <p:control spid="1050" r:id="rId26" imgW="0" imgH="0"/>
      <p:control spid="1051" r:id="rId27" imgW="0" imgH="0"/>
      <p:control spid="1052" r:id="rId28" imgW="0" imgH="0"/>
      <p:control spid="1053" r:id="rId29" imgW="0" imgH="0"/>
      <p:control spid="1054" r:id="rId30" imgW="0" imgH="0"/>
      <p:control spid="1055" r:id="rId31" imgW="0" imgH="0"/>
      <p:control spid="1056" r:id="rId32" imgW="0" imgH="0"/>
      <p:control spid="1057" r:id="rId33" imgW="0" imgH="0"/>
      <p:control spid="1058" r:id="rId34" imgW="0" imgH="0"/>
      <p:control spid="1059" r:id="rId35" imgW="0" imgH="0"/>
      <p:control spid="1060" r:id="rId36" imgW="0" imgH="0"/>
      <p:control spid="1061" r:id="rId37" imgW="0" imgH="0"/>
      <p:control spid="1062" r:id="rId38" imgW="0" imgH="0"/>
      <p:control spid="1063" r:id="rId39" imgW="0" imgH="0"/>
      <p:control spid="1064" r:id="rId40" imgW="0" imgH="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4375" t="2381" r="6250" b="2381"/>
          <a:stretch>
            <a:fillRect/>
          </a:stretch>
        </p:blipFill>
        <p:spPr bwMode="auto">
          <a:xfrm>
            <a:off x="2285992" y="285720"/>
            <a:ext cx="4500570" cy="857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8333" t="19047" r="65625" b="18254"/>
          <a:stretch>
            <a:fillRect/>
          </a:stretch>
        </p:blipFill>
        <p:spPr bwMode="auto">
          <a:xfrm>
            <a:off x="142876" y="285720"/>
            <a:ext cx="2143116" cy="857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http://www.wordsearchwizard.com/freecontent/The%20Family%20-%20Stage%204_SocEd%20-%20Puzzle%20A.png"/>
          <p:cNvPicPr/>
          <p:nvPr/>
        </p:nvPicPr>
        <p:blipFill>
          <a:blip r:embed="rId2"/>
          <a:srcRect l="2910" t="15289" r="69065" b="66736"/>
          <a:stretch>
            <a:fillRect/>
          </a:stretch>
        </p:blipFill>
        <p:spPr bwMode="auto">
          <a:xfrm>
            <a:off x="857233" y="71439"/>
            <a:ext cx="5148373" cy="85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3 Imagen" descr="http://www.wordsearchwizard.com/freecontent/The%20Family%20-%20Stage%204_SocEd%20-%20Puzzle%20A.png"/>
          <p:cNvPicPr/>
          <p:nvPr/>
        </p:nvPicPr>
        <p:blipFill>
          <a:blip r:embed="rId2"/>
          <a:srcRect l="31537" t="4328" r="2391" b="3708"/>
          <a:stretch>
            <a:fillRect/>
          </a:stretch>
        </p:blipFill>
        <p:spPr bwMode="auto">
          <a:xfrm>
            <a:off x="433595" y="857225"/>
            <a:ext cx="5990811" cy="607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1 Imagen" descr="http://www.wordsearchwizard.com/freecontent/The%20Family%20-%20Stage%204_SocEd%20-%20Puzzle%20A.png"/>
          <p:cNvPicPr/>
          <p:nvPr/>
        </p:nvPicPr>
        <p:blipFill>
          <a:blip r:embed="rId2"/>
          <a:srcRect l="2910" t="32017" r="69065" b="22661"/>
          <a:stretch>
            <a:fillRect/>
          </a:stretch>
        </p:blipFill>
        <p:spPr bwMode="auto">
          <a:xfrm>
            <a:off x="2857496" y="6858017"/>
            <a:ext cx="3500462" cy="2285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wordsearchwizard.com/freecontent/The%20Family%20-%20Stage%204_SocEd%20-%20Puzzle%20A.png"/>
          <p:cNvPicPr/>
          <p:nvPr/>
        </p:nvPicPr>
        <p:blipFill>
          <a:blip r:embed="rId2"/>
          <a:srcRect l="2910" t="79002" r="69065" b="2911"/>
          <a:stretch>
            <a:fillRect/>
          </a:stretch>
        </p:blipFill>
        <p:spPr bwMode="auto">
          <a:xfrm>
            <a:off x="357166" y="7143769"/>
            <a:ext cx="221457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255</Words>
  <Application>Microsoft Office PowerPoint</Application>
  <PresentationFormat>Presentación en pantalla (4:3)</PresentationFormat>
  <Paragraphs>185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COMPUTO</dc:creator>
  <cp:lastModifiedBy>COMPUTO</cp:lastModifiedBy>
  <cp:revision>5</cp:revision>
  <dcterms:created xsi:type="dcterms:W3CDTF">2013-08-26T23:01:17Z</dcterms:created>
  <dcterms:modified xsi:type="dcterms:W3CDTF">2013-08-26T23:30:45Z</dcterms:modified>
</cp:coreProperties>
</file>