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47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0C1E9-DF38-4427-9C85-C9A1D41B5CDD}" type="datetimeFigureOut">
              <a:rPr lang="es-ES" smtClean="0"/>
              <a:t>23/02/2014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6E589-760E-4C11-A4AE-1B399F8DB8F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flow.com/Describing_appearance_worksheet.pd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word-games/make-the-sentences/people-and-appearanc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http://t8.prnx.net/t.asp?pn=8&amp;user=eslflow&amp;to=-180&amp;e=www.eslflow.com&amp;pp=Describing-appearance-worksheet&amp;d=337510087&amp;l=102&amp;tt=02%2F23%2F2014+21%3A50&amp;j=1&amp;m=0&amp;spd=2479&amp;c=24&amp;p3=describingpeoplelessonplans&amp;w=1024&amp;h=768&amp;ck=1&amp;r=1&amp;ref=http%3A//www.eslflow.com/describingpeoplelessonplans.html&amp;f=1&amp;sl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35719" cy="63500"/>
          </a:xfrm>
          <a:prstGeom prst="rect">
            <a:avLst/>
          </a:prstGeom>
          <a:noFill/>
        </p:spPr>
      </p:pic>
      <p:pic>
        <p:nvPicPr>
          <p:cNvPr id="2050" name="Picture 2" descr="http://www.eslflow.com/Describing_people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05" y="142878"/>
            <a:ext cx="5643602" cy="8858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25635" t="15625" r="28222" b="3320"/>
          <a:stretch>
            <a:fillRect/>
          </a:stretch>
        </p:blipFill>
        <p:spPr bwMode="auto">
          <a:xfrm>
            <a:off x="500042" y="285720"/>
            <a:ext cx="5786478" cy="857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5468" t="20848" r="42584" b="4306"/>
          <a:stretch>
            <a:fillRect/>
          </a:stretch>
        </p:blipFill>
        <p:spPr bwMode="auto">
          <a:xfrm>
            <a:off x="428604" y="4000496"/>
            <a:ext cx="238741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500042" y="357158"/>
            <a:ext cx="58579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 THINK YOU WILL LIKE THIS GAME, IT´S ABOUT PERSONAL APPEARANCE (WITH  personality ADJECTIVES )</a:t>
            </a:r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http://learnenglishkids.britishcouncil.org/en/word-games/make-the-sentences/people-and-appearance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you´ve played  the complete game, you will be given with  a result like the  following,  copy screen with your results here.   </a:t>
            </a:r>
            <a:endParaRPr lang="es-ES" dirty="0"/>
          </a:p>
        </p:txBody>
      </p:sp>
      <p:sp>
        <p:nvSpPr>
          <p:cNvPr id="6" name="5 Flecha derecha"/>
          <p:cNvSpPr/>
          <p:nvPr/>
        </p:nvSpPr>
        <p:spPr>
          <a:xfrm rot="1892012">
            <a:off x="2494807" y="3548196"/>
            <a:ext cx="1642644" cy="3330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45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2014-02-24T03:45:37Z</dcterms:created>
  <dcterms:modified xsi:type="dcterms:W3CDTF">2014-02-24T04:23:20Z</dcterms:modified>
</cp:coreProperties>
</file>