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7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F95C-7BF5-4502-8AEE-9DC8ABA25427}" type="datetimeFigureOut">
              <a:rPr lang="es-ES" smtClean="0"/>
              <a:pPr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41FD-5D58-4A7D-AF35-71236C7A5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324" t="34180" r="20166" b="15039"/>
          <a:stretch>
            <a:fillRect/>
          </a:stretch>
        </p:blipFill>
        <p:spPr bwMode="auto">
          <a:xfrm>
            <a:off x="214282" y="142876"/>
            <a:ext cx="87154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1181" t="24391" r="19970" b="34375"/>
          <a:stretch>
            <a:fillRect/>
          </a:stretch>
        </p:blipFill>
        <p:spPr bwMode="auto">
          <a:xfrm>
            <a:off x="142843" y="357166"/>
            <a:ext cx="890788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4857760"/>
            <a:ext cx="3929058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81" t="8789" r="8447" b="17969"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86" t="20508" r="17969" b="40429"/>
          <a:stretch>
            <a:fillRect/>
          </a:stretch>
        </p:blipFill>
        <p:spPr bwMode="auto">
          <a:xfrm>
            <a:off x="71406" y="142852"/>
            <a:ext cx="89550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183" t="47911" r="18701" b="6250"/>
          <a:stretch>
            <a:fillRect/>
          </a:stretch>
        </p:blipFill>
        <p:spPr bwMode="auto">
          <a:xfrm>
            <a:off x="214282" y="0"/>
            <a:ext cx="8715436" cy="682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286512" y="71438"/>
            <a:ext cx="27860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127" t="19531" r="19433" b="42383"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jandra\Documents\Scan.jpg"/>
          <p:cNvPicPr>
            <a:picLocks noChangeAspect="1" noChangeArrowheads="1"/>
          </p:cNvPicPr>
          <p:nvPr/>
        </p:nvPicPr>
        <p:blipFill>
          <a:blip r:embed="rId2"/>
          <a:srcRect l="19669" t="46651" r="13235" b="13916"/>
          <a:stretch>
            <a:fillRect/>
          </a:stretch>
        </p:blipFill>
        <p:spPr bwMode="auto">
          <a:xfrm>
            <a:off x="142844" y="142852"/>
            <a:ext cx="878687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jandra\Documents\Scan2.jpg"/>
          <p:cNvPicPr>
            <a:picLocks noChangeAspect="1" noChangeArrowheads="1"/>
          </p:cNvPicPr>
          <p:nvPr/>
        </p:nvPicPr>
        <p:blipFill>
          <a:blip r:embed="rId2"/>
          <a:srcRect l="12316" t="54671" r="11949" b="3223"/>
          <a:stretch>
            <a:fillRect/>
          </a:stretch>
        </p:blipFill>
        <p:spPr bwMode="auto">
          <a:xfrm rot="10800000">
            <a:off x="214281" y="142852"/>
            <a:ext cx="871543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jandra\Documents\Scan3.jpg"/>
          <p:cNvPicPr>
            <a:picLocks noChangeAspect="1" noChangeArrowheads="1"/>
          </p:cNvPicPr>
          <p:nvPr/>
        </p:nvPicPr>
        <p:blipFill>
          <a:blip r:embed="rId2"/>
          <a:srcRect l="14154" t="23258" r="4963" b="5896"/>
          <a:stretch>
            <a:fillRect/>
          </a:stretch>
        </p:blipFill>
        <p:spPr bwMode="auto">
          <a:xfrm rot="10800000">
            <a:off x="357158" y="285751"/>
            <a:ext cx="814393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alejandra</cp:lastModifiedBy>
  <cp:revision>3</cp:revision>
  <dcterms:created xsi:type="dcterms:W3CDTF">2013-04-06T01:27:17Z</dcterms:created>
  <dcterms:modified xsi:type="dcterms:W3CDTF">2014-05-05T02:55:13Z</dcterms:modified>
</cp:coreProperties>
</file>