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223A-CEE0-4218-A29B-8250A0BB19B1}" type="datetimeFigureOut">
              <a:rPr lang="es-ES" smtClean="0"/>
              <a:pPr/>
              <a:t>25/01/2015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usyteacher.org/uploads/posts/2014-04/1398762366_the-modal-verbs-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096" y="142876"/>
            <a:ext cx="8620184" cy="6643710"/>
          </a:xfrm>
          <a:prstGeom prst="rect">
            <a:avLst/>
          </a:prstGeom>
          <a:noFill/>
        </p:spPr>
      </p:pic>
      <p:pic>
        <p:nvPicPr>
          <p:cNvPr id="3" name="Picture 2" descr="http://www.teach-this.com/images/images-resources/modal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6453" y="4437112"/>
            <a:ext cx="1615987" cy="165618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95536" y="601199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err="1" smtClean="0"/>
              <a:t>Modals</a:t>
            </a:r>
            <a:r>
              <a:rPr lang="es-MX" dirty="0" smtClean="0"/>
              <a:t> can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used</a:t>
            </a:r>
            <a:r>
              <a:rPr lang="es-MX" dirty="0" smtClean="0"/>
              <a:t> </a:t>
            </a:r>
            <a:r>
              <a:rPr lang="es-MX" dirty="0" err="1" smtClean="0"/>
              <a:t>also</a:t>
            </a:r>
            <a:r>
              <a:rPr lang="es-MX" dirty="0" smtClean="0"/>
              <a:t> in </a:t>
            </a:r>
            <a:r>
              <a:rPr lang="es-MX" dirty="0" err="1" smtClean="0"/>
              <a:t>negative</a:t>
            </a:r>
            <a:r>
              <a:rPr lang="es-MX" dirty="0" smtClean="0"/>
              <a:t> </a:t>
            </a:r>
            <a:r>
              <a:rPr lang="es-MX" dirty="0" smtClean="0"/>
              <a:t>: </a:t>
            </a:r>
            <a:r>
              <a:rPr lang="es-MX" dirty="0" err="1" smtClean="0"/>
              <a:t>Can´t</a:t>
            </a:r>
            <a:r>
              <a:rPr lang="es-MX" dirty="0" smtClean="0"/>
              <a:t> , </a:t>
            </a:r>
            <a:r>
              <a:rPr lang="es-MX" dirty="0" err="1" smtClean="0"/>
              <a:t>couldn´t</a:t>
            </a:r>
            <a:r>
              <a:rPr lang="es-MX" dirty="0" smtClean="0"/>
              <a:t>, </a:t>
            </a:r>
            <a:r>
              <a:rPr lang="es-MX" dirty="0" err="1" smtClean="0"/>
              <a:t>may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, </a:t>
            </a:r>
            <a:r>
              <a:rPr lang="es-MX" dirty="0" err="1" smtClean="0"/>
              <a:t>wouldn´t</a:t>
            </a:r>
            <a:r>
              <a:rPr lang="es-MX" dirty="0" smtClean="0"/>
              <a:t> , </a:t>
            </a:r>
            <a:r>
              <a:rPr lang="es-MX" dirty="0" err="1" smtClean="0"/>
              <a:t>mustn´t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Admin</cp:lastModifiedBy>
  <cp:revision>10</cp:revision>
  <dcterms:created xsi:type="dcterms:W3CDTF">2014-09-02T18:03:57Z</dcterms:created>
  <dcterms:modified xsi:type="dcterms:W3CDTF">2015-01-25T17:13:22Z</dcterms:modified>
</cp:coreProperties>
</file>