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8" r:id="rId3"/>
    <p:sldId id="260" r:id="rId4"/>
    <p:sldId id="261" r:id="rId5"/>
    <p:sldId id="257" r:id="rId6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CC"/>
    <a:srgbClr val="FFFFFF"/>
    <a:srgbClr val="000066"/>
    <a:srgbClr val="000099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2058" y="-8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8221-E4B8-4BA3-AC9C-33503F446220}" type="datetimeFigureOut">
              <a:rPr lang="es-ES" smtClean="0"/>
              <a:pPr/>
              <a:t>13/12/2015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01F33-5AE7-4A18-91B7-3275FF46982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8221-E4B8-4BA3-AC9C-33503F446220}" type="datetimeFigureOut">
              <a:rPr lang="es-ES" smtClean="0"/>
              <a:pPr/>
              <a:t>13/12/2015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01F33-5AE7-4A18-91B7-3275FF46982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8221-E4B8-4BA3-AC9C-33503F446220}" type="datetimeFigureOut">
              <a:rPr lang="es-ES" smtClean="0"/>
              <a:pPr/>
              <a:t>13/12/2015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01F33-5AE7-4A18-91B7-3275FF46982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8221-E4B8-4BA3-AC9C-33503F446220}" type="datetimeFigureOut">
              <a:rPr lang="es-ES" smtClean="0"/>
              <a:pPr/>
              <a:t>13/12/2015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01F33-5AE7-4A18-91B7-3275FF46982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8221-E4B8-4BA3-AC9C-33503F446220}" type="datetimeFigureOut">
              <a:rPr lang="es-ES" smtClean="0"/>
              <a:pPr/>
              <a:t>13/12/2015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01F33-5AE7-4A18-91B7-3275FF46982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8221-E4B8-4BA3-AC9C-33503F446220}" type="datetimeFigureOut">
              <a:rPr lang="es-ES" smtClean="0"/>
              <a:pPr/>
              <a:t>13/12/2015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01F33-5AE7-4A18-91B7-3275FF46982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8221-E4B8-4BA3-AC9C-33503F446220}" type="datetimeFigureOut">
              <a:rPr lang="es-ES" smtClean="0"/>
              <a:pPr/>
              <a:t>13/12/2015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01F33-5AE7-4A18-91B7-3275FF46982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8221-E4B8-4BA3-AC9C-33503F446220}" type="datetimeFigureOut">
              <a:rPr lang="es-ES" smtClean="0"/>
              <a:pPr/>
              <a:t>13/12/2015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01F33-5AE7-4A18-91B7-3275FF46982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8221-E4B8-4BA3-AC9C-33503F446220}" type="datetimeFigureOut">
              <a:rPr lang="es-ES" smtClean="0"/>
              <a:pPr/>
              <a:t>13/12/2015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01F33-5AE7-4A18-91B7-3275FF46982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8221-E4B8-4BA3-AC9C-33503F446220}" type="datetimeFigureOut">
              <a:rPr lang="es-ES" smtClean="0"/>
              <a:pPr/>
              <a:t>13/12/2015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01F33-5AE7-4A18-91B7-3275FF46982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8221-E4B8-4BA3-AC9C-33503F446220}" type="datetimeFigureOut">
              <a:rPr lang="es-ES" smtClean="0"/>
              <a:pPr/>
              <a:t>13/12/2015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01F33-5AE7-4A18-91B7-3275FF46982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A58221-E4B8-4BA3-AC9C-33503F446220}" type="datetimeFigureOut">
              <a:rPr lang="es-ES" smtClean="0"/>
              <a:pPr/>
              <a:t>13/12/2015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F01F33-5AE7-4A18-91B7-3275FF46982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tbbKjDjMDok&amp;index=3&amp;list=PLA-vix1dc3M6VOf5MgK1KkWHtxMX1_58j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http://cdn.superbwallpapers.com/wallpapers/vector/snowflakes-7780-1920x1080.jpg"/>
          <p:cNvPicPr>
            <a:picLocks noChangeAspect="1" noChangeArrowheads="1"/>
          </p:cNvPicPr>
          <p:nvPr/>
        </p:nvPicPr>
        <p:blipFill>
          <a:blip r:embed="rId2" cstate="print"/>
          <a:srcRect l="32154" r="8231"/>
          <a:stretch>
            <a:fillRect/>
          </a:stretch>
        </p:blipFill>
        <p:spPr bwMode="auto">
          <a:xfrm rot="10800000"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</p:pic>
      <p:sp>
        <p:nvSpPr>
          <p:cNvPr id="7" name="6 CuadroTexto"/>
          <p:cNvSpPr txBox="1"/>
          <p:nvPr/>
        </p:nvSpPr>
        <p:spPr>
          <a:xfrm>
            <a:off x="531200" y="476672"/>
            <a:ext cx="7281160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9600" dirty="0" smtClean="0">
                <a:solidFill>
                  <a:srgbClr val="0099CC"/>
                </a:solidFill>
                <a:latin typeface="Stylus BT" pitchFamily="34" charset="0"/>
              </a:rPr>
              <a:t>CHRISTMAS </a:t>
            </a:r>
          </a:p>
        </p:txBody>
      </p:sp>
      <p:sp>
        <p:nvSpPr>
          <p:cNvPr id="8" name="7 Rectángulo"/>
          <p:cNvSpPr/>
          <p:nvPr/>
        </p:nvSpPr>
        <p:spPr>
          <a:xfrm>
            <a:off x="2915816" y="2636912"/>
            <a:ext cx="5492209" cy="186204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11500" dirty="0" smtClean="0">
                <a:solidFill>
                  <a:srgbClr val="0099CC"/>
                </a:solidFill>
                <a:latin typeface="Segoe Script" pitchFamily="34" charset="0"/>
              </a:rPr>
              <a:t>Project</a:t>
            </a:r>
            <a:endParaRPr lang="es-MX" sz="11500" dirty="0">
              <a:solidFill>
                <a:srgbClr val="0099CC"/>
              </a:solidFill>
              <a:latin typeface="Segoe Script" pitchFamily="34" charset="0"/>
            </a:endParaRPr>
          </a:p>
        </p:txBody>
      </p:sp>
      <p:sp>
        <p:nvSpPr>
          <p:cNvPr id="2" name="1 Rectángulo"/>
          <p:cNvSpPr/>
          <p:nvPr/>
        </p:nvSpPr>
        <p:spPr>
          <a:xfrm>
            <a:off x="29394" y="4437112"/>
            <a:ext cx="842493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400" dirty="0">
                <a:hlinkClick r:id="rId3"/>
              </a:rPr>
              <a:t>https://</a:t>
            </a:r>
            <a:r>
              <a:rPr lang="es-ES" sz="2400" dirty="0" smtClean="0">
                <a:hlinkClick r:id="rId3"/>
              </a:rPr>
              <a:t>www.youtube.com/watch?v=tbbKjDjMDok&amp;index=3&amp;list=PLA-vix1dc3M6VOf5MgK1KkWHtxMX1_58j</a:t>
            </a:r>
            <a:endParaRPr lang="es-ES" sz="2400" dirty="0" smtClean="0"/>
          </a:p>
          <a:p>
            <a:endParaRPr lang="es-E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img.wallpapergang.com/37processed/Merry%20Christmas%20Greeting%20HD%20logo%20wallpaper.jpg"/>
          <p:cNvPicPr>
            <a:picLocks noChangeAspect="1" noChangeArrowheads="1"/>
          </p:cNvPicPr>
          <p:nvPr/>
        </p:nvPicPr>
        <p:blipFill>
          <a:blip r:embed="rId2" cstate="print"/>
          <a:srcRect l="15909"/>
          <a:stretch>
            <a:fillRect/>
          </a:stretch>
        </p:blipFill>
        <p:spPr bwMode="auto">
          <a:xfrm>
            <a:off x="0" y="0"/>
            <a:ext cx="9108504" cy="6858000"/>
          </a:xfrm>
          <a:prstGeom prst="rect">
            <a:avLst/>
          </a:prstGeom>
          <a:noFill/>
        </p:spPr>
      </p:pic>
      <p:sp>
        <p:nvSpPr>
          <p:cNvPr id="7" name="6 CuadroTexto"/>
          <p:cNvSpPr txBox="1"/>
          <p:nvPr/>
        </p:nvSpPr>
        <p:spPr>
          <a:xfrm rot="158124" flipH="1">
            <a:off x="5093080" y="347737"/>
            <a:ext cx="393497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800" b="1" dirty="0" err="1" smtClean="0">
                <a:solidFill>
                  <a:schemeClr val="bg1"/>
                </a:solidFill>
                <a:latin typeface="Segoe Script" pitchFamily="34" charset="0"/>
              </a:rPr>
              <a:t>Snowflakes</a:t>
            </a:r>
            <a:endParaRPr lang="es-MX" sz="4800" b="1" dirty="0">
              <a:solidFill>
                <a:schemeClr val="bg1"/>
              </a:solidFill>
              <a:latin typeface="Segoe Script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 rot="20003554" flipH="1">
            <a:off x="5276373" y="1908670"/>
            <a:ext cx="2203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b="1" dirty="0" smtClean="0">
                <a:solidFill>
                  <a:srgbClr val="0070C0"/>
                </a:solidFill>
                <a:latin typeface="Comic Sans MS" pitchFamily="66" charset="0"/>
              </a:rPr>
              <a:t>SNOWFLAKES</a:t>
            </a:r>
            <a:endParaRPr lang="es-MX" sz="2000" b="1" dirty="0">
              <a:solidFill>
                <a:srgbClr val="0070C0"/>
              </a:solidFill>
              <a:latin typeface="Comic Sans MS" pitchFamily="66" charset="0"/>
            </a:endParaRPr>
          </a:p>
        </p:txBody>
      </p:sp>
      <p:sp>
        <p:nvSpPr>
          <p:cNvPr id="10" name="9 CuadroTexto"/>
          <p:cNvSpPr txBox="1"/>
          <p:nvPr/>
        </p:nvSpPr>
        <p:spPr>
          <a:xfrm rot="1244782" flipH="1">
            <a:off x="2041605" y="3128469"/>
            <a:ext cx="24977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000" dirty="0" err="1" smtClean="0">
                <a:solidFill>
                  <a:schemeClr val="bg1"/>
                </a:solidFill>
                <a:latin typeface="CommercialScript BT" pitchFamily="66" charset="0"/>
              </a:rPr>
              <a:t>snowflakes</a:t>
            </a:r>
            <a:endParaRPr lang="es-MX" sz="4000" dirty="0">
              <a:solidFill>
                <a:schemeClr val="bg1"/>
              </a:solidFill>
              <a:latin typeface="CommercialScript BT" pitchFamily="66" charset="0"/>
            </a:endParaRPr>
          </a:p>
        </p:txBody>
      </p:sp>
      <p:sp>
        <p:nvSpPr>
          <p:cNvPr id="11" name="10 CuadroTexto"/>
          <p:cNvSpPr txBox="1"/>
          <p:nvPr/>
        </p:nvSpPr>
        <p:spPr>
          <a:xfrm flipH="1">
            <a:off x="3325986" y="4797152"/>
            <a:ext cx="283019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000" dirty="0" err="1" smtClean="0">
                <a:solidFill>
                  <a:srgbClr val="002060"/>
                </a:solidFill>
                <a:latin typeface="Stylus BT" pitchFamily="34" charset="0"/>
              </a:rPr>
              <a:t>snowflakes</a:t>
            </a:r>
            <a:endParaRPr lang="es-MX" sz="4000" dirty="0">
              <a:solidFill>
                <a:srgbClr val="002060"/>
              </a:solidFill>
              <a:latin typeface="Stylus BT" pitchFamily="34" charset="0"/>
            </a:endParaRPr>
          </a:p>
        </p:txBody>
      </p:sp>
      <p:sp>
        <p:nvSpPr>
          <p:cNvPr id="12" name="11 CuadroTexto"/>
          <p:cNvSpPr txBox="1"/>
          <p:nvPr/>
        </p:nvSpPr>
        <p:spPr>
          <a:xfrm flipH="1">
            <a:off x="517674" y="745540"/>
            <a:ext cx="2830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dirty="0" err="1" smtClean="0">
                <a:solidFill>
                  <a:schemeClr val="bg1"/>
                </a:solidFill>
                <a:latin typeface="Stylus BT" pitchFamily="34" charset="0"/>
              </a:rPr>
              <a:t>snowflakes</a:t>
            </a:r>
            <a:endParaRPr lang="es-MX" sz="2800" dirty="0">
              <a:solidFill>
                <a:schemeClr val="bg1"/>
              </a:solidFill>
              <a:latin typeface="Stylus BT" pitchFamily="34" charset="0"/>
            </a:endParaRPr>
          </a:p>
        </p:txBody>
      </p:sp>
      <p:sp>
        <p:nvSpPr>
          <p:cNvPr id="13" name="12 CuadroTexto"/>
          <p:cNvSpPr txBox="1"/>
          <p:nvPr/>
        </p:nvSpPr>
        <p:spPr>
          <a:xfrm rot="1096244" flipH="1">
            <a:off x="240609" y="6148265"/>
            <a:ext cx="19462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 err="1" smtClean="0">
                <a:solidFill>
                  <a:srgbClr val="0070C0"/>
                </a:solidFill>
                <a:latin typeface="Segoe Script" pitchFamily="34" charset="0"/>
              </a:rPr>
              <a:t>Snowflakes</a:t>
            </a:r>
            <a:endParaRPr lang="es-MX" b="1" dirty="0">
              <a:solidFill>
                <a:srgbClr val="0070C0"/>
              </a:solidFill>
              <a:latin typeface="Segoe Script" pitchFamily="34" charset="0"/>
            </a:endParaRPr>
          </a:p>
        </p:txBody>
      </p:sp>
      <p:sp>
        <p:nvSpPr>
          <p:cNvPr id="14" name="13 CuadroTexto"/>
          <p:cNvSpPr txBox="1"/>
          <p:nvPr/>
        </p:nvSpPr>
        <p:spPr>
          <a:xfrm rot="158124" flipH="1">
            <a:off x="4436156" y="3257372"/>
            <a:ext cx="19403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b="1" dirty="0" err="1" smtClean="0">
                <a:solidFill>
                  <a:srgbClr val="00B0F0"/>
                </a:solidFill>
                <a:latin typeface="Segoe Script" pitchFamily="34" charset="0"/>
              </a:rPr>
              <a:t>Snowflakes</a:t>
            </a:r>
            <a:endParaRPr lang="es-MX" sz="2000" b="1" dirty="0">
              <a:solidFill>
                <a:srgbClr val="00B0F0"/>
              </a:solidFill>
              <a:latin typeface="Segoe Script" pitchFamily="34" charset="0"/>
            </a:endParaRPr>
          </a:p>
        </p:txBody>
      </p:sp>
      <p:sp>
        <p:nvSpPr>
          <p:cNvPr id="15" name="14 CuadroTexto"/>
          <p:cNvSpPr txBox="1"/>
          <p:nvPr/>
        </p:nvSpPr>
        <p:spPr>
          <a:xfrm rot="158124" flipH="1">
            <a:off x="1782039" y="206886"/>
            <a:ext cx="393497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b="1" dirty="0" err="1" smtClean="0">
                <a:solidFill>
                  <a:srgbClr val="00B0F0"/>
                </a:solidFill>
                <a:latin typeface="Segoe Script" pitchFamily="34" charset="0"/>
              </a:rPr>
              <a:t>Snowflakes</a:t>
            </a:r>
            <a:endParaRPr lang="es-MX" sz="2000" b="1" dirty="0">
              <a:solidFill>
                <a:srgbClr val="00B0F0"/>
              </a:solidFill>
              <a:latin typeface="Segoe Script" pitchFamily="34" charset="0"/>
            </a:endParaRPr>
          </a:p>
        </p:txBody>
      </p:sp>
      <p:sp>
        <p:nvSpPr>
          <p:cNvPr id="26" name="25 CuadroTexto"/>
          <p:cNvSpPr txBox="1"/>
          <p:nvPr/>
        </p:nvSpPr>
        <p:spPr>
          <a:xfrm rot="158124" flipH="1">
            <a:off x="2981434" y="5870917"/>
            <a:ext cx="287195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000" b="1" dirty="0" err="1" smtClean="0">
                <a:solidFill>
                  <a:schemeClr val="bg1"/>
                </a:solidFill>
                <a:latin typeface="FangSong" pitchFamily="49" charset="-122"/>
                <a:ea typeface="FangSong" pitchFamily="49" charset="-122"/>
              </a:rPr>
              <a:t>Snowflakes</a:t>
            </a:r>
            <a:endParaRPr lang="es-MX" sz="4000" b="1" dirty="0">
              <a:solidFill>
                <a:schemeClr val="bg1"/>
              </a:solidFill>
              <a:latin typeface="FangSong" pitchFamily="49" charset="-122"/>
              <a:ea typeface="FangSong" pitchFamily="49" charset="-122"/>
            </a:endParaRPr>
          </a:p>
        </p:txBody>
      </p:sp>
      <p:sp>
        <p:nvSpPr>
          <p:cNvPr id="27" name="26 CuadroTexto"/>
          <p:cNvSpPr txBox="1"/>
          <p:nvPr/>
        </p:nvSpPr>
        <p:spPr>
          <a:xfrm rot="20003554" flipH="1">
            <a:off x="307821" y="4117172"/>
            <a:ext cx="2203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b="1" dirty="0" smtClean="0">
                <a:solidFill>
                  <a:schemeClr val="bg1"/>
                </a:solidFill>
                <a:latin typeface="FrankRuehl" pitchFamily="34" charset="-79"/>
                <a:cs typeface="FrankRuehl" pitchFamily="34" charset="-79"/>
              </a:rPr>
              <a:t>SNOWFLAKES</a:t>
            </a:r>
            <a:endParaRPr lang="es-MX" sz="2000" b="1" dirty="0">
              <a:solidFill>
                <a:schemeClr val="bg1"/>
              </a:solidFill>
              <a:latin typeface="FrankRuehl" pitchFamily="34" charset="-79"/>
              <a:cs typeface="FrankRuehl" pitchFamily="34" charset="-79"/>
            </a:endParaRPr>
          </a:p>
        </p:txBody>
      </p:sp>
      <p:sp>
        <p:nvSpPr>
          <p:cNvPr id="28" name="27 CuadroTexto"/>
          <p:cNvSpPr txBox="1"/>
          <p:nvPr/>
        </p:nvSpPr>
        <p:spPr>
          <a:xfrm rot="20299218" flipH="1">
            <a:off x="7332700" y="5887882"/>
            <a:ext cx="18885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dirty="0" err="1" smtClean="0">
                <a:solidFill>
                  <a:srgbClr val="00B0F0"/>
                </a:solidFill>
                <a:latin typeface="CommercialScript BT" pitchFamily="66" charset="0"/>
              </a:rPr>
              <a:t>snowflakes</a:t>
            </a:r>
            <a:endParaRPr lang="es-MX" sz="3200" dirty="0">
              <a:solidFill>
                <a:srgbClr val="00B0F0"/>
              </a:solidFill>
              <a:latin typeface="CommercialScript BT" pitchFamily="66" charset="0"/>
            </a:endParaRPr>
          </a:p>
        </p:txBody>
      </p:sp>
      <p:sp>
        <p:nvSpPr>
          <p:cNvPr id="29" name="28 CuadroTexto"/>
          <p:cNvSpPr txBox="1"/>
          <p:nvPr/>
        </p:nvSpPr>
        <p:spPr>
          <a:xfrm flipH="1">
            <a:off x="7164288" y="3068960"/>
            <a:ext cx="15121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b="1" dirty="0" err="1" smtClean="0">
                <a:solidFill>
                  <a:schemeClr val="bg1"/>
                </a:solidFill>
                <a:latin typeface="Stylus BT" pitchFamily="34" charset="0"/>
              </a:rPr>
              <a:t>snowflakes</a:t>
            </a:r>
            <a:endParaRPr lang="es-MX" sz="2000" b="1" dirty="0">
              <a:solidFill>
                <a:schemeClr val="bg1"/>
              </a:solidFill>
              <a:latin typeface="Stylus B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http://cdn.superbwallpapers.com/wallpapers/vector/snowflakes-7780-1920x1080.jpg"/>
          <p:cNvPicPr>
            <a:picLocks noChangeAspect="1" noChangeArrowheads="1"/>
          </p:cNvPicPr>
          <p:nvPr/>
        </p:nvPicPr>
        <p:blipFill>
          <a:blip r:embed="rId2" cstate="print"/>
          <a:srcRect l="32154" r="8231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</p:pic>
      <p:pic>
        <p:nvPicPr>
          <p:cNvPr id="17412" name="Picture 4" descr="http://www.kinderart.com/seasons/snowflake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448272" y="-99883"/>
            <a:ext cx="6516216" cy="6841251"/>
          </a:xfrm>
          <a:prstGeom prst="rect">
            <a:avLst/>
          </a:prstGeom>
          <a:noFill/>
        </p:spPr>
      </p:pic>
      <p:sp>
        <p:nvSpPr>
          <p:cNvPr id="6" name="5 CuadroTexto"/>
          <p:cNvSpPr txBox="1"/>
          <p:nvPr/>
        </p:nvSpPr>
        <p:spPr>
          <a:xfrm>
            <a:off x="3203848" y="5949280"/>
            <a:ext cx="8130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FOLD</a:t>
            </a:r>
            <a:endParaRPr lang="es-MX" b="1" dirty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5199117" y="2564904"/>
            <a:ext cx="8130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FOLD</a:t>
            </a:r>
            <a:endParaRPr lang="es-MX" b="1" dirty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7812360" y="2636912"/>
            <a:ext cx="8130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FOLD</a:t>
            </a:r>
            <a:endParaRPr lang="es-MX" b="1" dirty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5713045" y="6237312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b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CUT</a:t>
            </a:r>
            <a:endParaRPr lang="es-MX" b="1" dirty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://cdn.superbwallpapers.com/wallpapers/vector/snowflakes-7780-1920x1080.jpg"/>
          <p:cNvPicPr>
            <a:picLocks noChangeAspect="1" noChangeArrowheads="1"/>
          </p:cNvPicPr>
          <p:nvPr/>
        </p:nvPicPr>
        <p:blipFill>
          <a:blip r:embed="rId2" cstate="print"/>
          <a:srcRect l="48728" r="8231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</p:pic>
      <p:pic>
        <p:nvPicPr>
          <p:cNvPr id="18434" name="Picture 2" descr="http://images6.fanpop.com/image/photos/36000000/Frozen-paper-snowflakes-templates-frozen-36023728-1162-899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512" y="188640"/>
            <a:ext cx="8748464" cy="64979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www.elli.com/blog/wp-content/uploads/2011/11/ShowflakeInstruction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86971" y="0"/>
            <a:ext cx="9230971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</TotalTime>
  <Words>21</Words>
  <Application>Microsoft Office PowerPoint</Application>
  <PresentationFormat>Presentación en pantalla (4:3)</PresentationFormat>
  <Paragraphs>19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comp</dc:creator>
  <cp:lastModifiedBy>pc</cp:lastModifiedBy>
  <cp:revision>12</cp:revision>
  <dcterms:created xsi:type="dcterms:W3CDTF">2013-12-16T14:00:54Z</dcterms:created>
  <dcterms:modified xsi:type="dcterms:W3CDTF">2015-12-14T04:41:06Z</dcterms:modified>
</cp:coreProperties>
</file>