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B3D6B-BD9C-4858-9254-2F9A9CB82A43}" type="datetimeFigureOut">
              <a:rPr lang="es-MX" smtClean="0"/>
              <a:t>17/03/2015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1D140-220E-407D-87FD-F01CACBE127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317" t="12422" r="4399" b="19657"/>
          <a:stretch>
            <a:fillRect/>
          </a:stretch>
        </p:blipFill>
        <p:spPr bwMode="auto">
          <a:xfrm>
            <a:off x="215008" y="188640"/>
            <a:ext cx="874948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179512" y="6165304"/>
            <a:ext cx="4948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u="sng" dirty="0" err="1" smtClean="0"/>
              <a:t>Answer</a:t>
            </a:r>
            <a:r>
              <a:rPr lang="es-MX" sz="2000" u="sng" dirty="0" smtClean="0"/>
              <a:t> </a:t>
            </a:r>
            <a:r>
              <a:rPr lang="es-MX" sz="2000" u="sng" dirty="0" err="1" smtClean="0"/>
              <a:t>excercises</a:t>
            </a:r>
            <a:r>
              <a:rPr lang="es-MX" sz="2000" u="sng" dirty="0" smtClean="0"/>
              <a:t> </a:t>
            </a:r>
            <a:r>
              <a:rPr lang="es-MX" sz="2000" b="1" u="sng" dirty="0" smtClean="0"/>
              <a:t>B and C </a:t>
            </a:r>
            <a:r>
              <a:rPr lang="es-MX" sz="2000" u="sng" dirty="0"/>
              <a:t>i</a:t>
            </a:r>
            <a:r>
              <a:rPr lang="es-MX" sz="2000" u="sng" dirty="0" smtClean="0"/>
              <a:t>n </a:t>
            </a:r>
            <a:r>
              <a:rPr lang="es-MX" sz="2000" b="1" u="sng" dirty="0" err="1" smtClean="0"/>
              <a:t>workbook</a:t>
            </a:r>
            <a:r>
              <a:rPr lang="es-MX" sz="2000" b="1" u="sng" dirty="0" smtClean="0"/>
              <a:t> </a:t>
            </a:r>
            <a:r>
              <a:rPr lang="es-MX" sz="2000" u="sng" dirty="0" err="1" smtClean="0"/>
              <a:t>pg</a:t>
            </a:r>
            <a:r>
              <a:rPr lang="es-MX" sz="2000" u="sng" dirty="0" smtClean="0"/>
              <a:t> </a:t>
            </a:r>
            <a:r>
              <a:rPr lang="es-MX" sz="2000" b="1" u="sng" dirty="0" smtClean="0"/>
              <a:t>66</a:t>
            </a:r>
            <a:endParaRPr lang="es-MX" sz="2000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2</cp:revision>
  <dcterms:created xsi:type="dcterms:W3CDTF">2015-03-18T02:19:49Z</dcterms:created>
  <dcterms:modified xsi:type="dcterms:W3CDTF">2015-03-18T02:30:14Z</dcterms:modified>
</cp:coreProperties>
</file>