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8FF13-0CA5-47BC-87D2-3E223C1FDF49}" type="datetimeFigureOut">
              <a:rPr lang="es-MX" smtClean="0"/>
              <a:t>05/05/2015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5FBEE-925D-4BEA-A238-E3F7F036886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kidsworld.com/Interactive%20games/Grammar%20Games/Present%20Perfect/present%20perfect%20quiz.html" TargetMode="External"/><Relationship Id="rId2" Type="http://schemas.openxmlformats.org/officeDocument/2006/relationships/hyperlink" Target="https://learnenglishkids.britishcouncil.org/en/grammar-games/present-perfect-experience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1196752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rgbClr val="00B0F0"/>
                </a:solidFill>
                <a:hlinkClick r:id="rId2"/>
              </a:rPr>
              <a:t>https://learnenglishkids.britishcouncil.org/en/grammar-games/present-perfect-experiences</a:t>
            </a:r>
            <a:endParaRPr lang="es-MX" dirty="0" smtClean="0">
              <a:solidFill>
                <a:srgbClr val="00B0F0"/>
              </a:solidFill>
            </a:endParaRPr>
          </a:p>
          <a:p>
            <a:endParaRPr lang="es-MX" dirty="0">
              <a:solidFill>
                <a:srgbClr val="00B0F0"/>
              </a:solidFill>
            </a:endParaRPr>
          </a:p>
          <a:p>
            <a:r>
              <a:rPr lang="es-MX" dirty="0" smtClean="0">
                <a:solidFill>
                  <a:srgbClr val="00B0F0"/>
                </a:solidFill>
                <a:hlinkClick r:id="rId3"/>
              </a:rPr>
              <a:t>http://www.eslkidsworld.com/Interactive%20games/Grammar%20Games/Present%20Perfect/present%20perfect%20quiz.html</a:t>
            </a:r>
            <a:endParaRPr lang="es-MX" dirty="0" smtClean="0">
              <a:solidFill>
                <a:srgbClr val="00B0F0"/>
              </a:solidFill>
            </a:endParaRPr>
          </a:p>
          <a:p>
            <a:endParaRPr lang="es-MX" dirty="0" smtClean="0">
              <a:solidFill>
                <a:srgbClr val="00B0F0"/>
              </a:solidFill>
            </a:endParaRPr>
          </a:p>
          <a:p>
            <a:endParaRPr lang="es-MX" dirty="0">
              <a:solidFill>
                <a:srgbClr val="00B0F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16632"/>
            <a:ext cx="7643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err="1" smtClean="0">
                <a:solidFill>
                  <a:srgbClr val="92D050"/>
                </a:solidFill>
              </a:rPr>
              <a:t>Click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on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the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following</a:t>
            </a:r>
            <a:r>
              <a:rPr lang="es-MX" sz="2400" dirty="0" smtClean="0">
                <a:solidFill>
                  <a:srgbClr val="92D050"/>
                </a:solidFill>
              </a:rPr>
              <a:t> link </a:t>
            </a:r>
            <a:r>
              <a:rPr lang="es-MX" sz="2400" dirty="0" err="1" smtClean="0">
                <a:solidFill>
                  <a:srgbClr val="92D050"/>
                </a:solidFill>
              </a:rPr>
              <a:t>to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practice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present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perfect</a:t>
            </a:r>
            <a:r>
              <a:rPr lang="es-MX" sz="2400" dirty="0" smtClean="0">
                <a:solidFill>
                  <a:srgbClr val="92D050"/>
                </a:solidFill>
              </a:rPr>
              <a:t> simple</a:t>
            </a:r>
          </a:p>
          <a:p>
            <a:r>
              <a:rPr lang="es-MX" sz="2400" dirty="0" err="1" smtClean="0">
                <a:solidFill>
                  <a:srgbClr val="92D050"/>
                </a:solidFill>
              </a:rPr>
              <a:t>Then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copy</a:t>
            </a:r>
            <a:r>
              <a:rPr lang="es-MX" sz="2400" dirty="0" smtClean="0">
                <a:solidFill>
                  <a:srgbClr val="92D050"/>
                </a:solidFill>
              </a:rPr>
              <a:t> paste </a:t>
            </a:r>
            <a:r>
              <a:rPr lang="es-MX" sz="2400" dirty="0" err="1" smtClean="0">
                <a:solidFill>
                  <a:srgbClr val="92D050"/>
                </a:solidFill>
              </a:rPr>
              <a:t>your</a:t>
            </a:r>
            <a:r>
              <a:rPr lang="es-MX" sz="2400" dirty="0" smtClean="0">
                <a:solidFill>
                  <a:srgbClr val="92D050"/>
                </a:solidFill>
              </a:rPr>
              <a:t> </a:t>
            </a:r>
            <a:r>
              <a:rPr lang="es-MX" sz="2400" dirty="0" err="1" smtClean="0">
                <a:solidFill>
                  <a:srgbClr val="92D050"/>
                </a:solidFill>
              </a:rPr>
              <a:t>results</a:t>
            </a:r>
            <a:endParaRPr lang="es-MX" sz="24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</cp:revision>
  <dcterms:created xsi:type="dcterms:W3CDTF">2015-05-05T23:46:45Z</dcterms:created>
  <dcterms:modified xsi:type="dcterms:W3CDTF">2015-05-05T23:50:38Z</dcterms:modified>
</cp:coreProperties>
</file>