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30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9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12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39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7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93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1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21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8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EFD8-A69A-4D05-B81D-49A6F457461B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266C-26E7-4DD7-B739-44DCBF44D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19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392" r="26322" b="31218"/>
          <a:stretch/>
        </p:blipFill>
        <p:spPr bwMode="auto">
          <a:xfrm>
            <a:off x="179511" y="188640"/>
            <a:ext cx="881003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7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38764" r="24290" b="45883"/>
          <a:stretch/>
        </p:blipFill>
        <p:spPr bwMode="auto">
          <a:xfrm>
            <a:off x="251520" y="456658"/>
            <a:ext cx="6704451" cy="131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31186" r="16219" b="26130"/>
          <a:stretch/>
        </p:blipFill>
        <p:spPr bwMode="auto">
          <a:xfrm>
            <a:off x="3347864" y="1638808"/>
            <a:ext cx="5616625" cy="51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1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8943" r="16322" b="20000"/>
          <a:stretch/>
        </p:blipFill>
        <p:spPr bwMode="auto">
          <a:xfrm>
            <a:off x="251520" y="260648"/>
            <a:ext cx="889247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6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20782" r="31464" b="49425"/>
          <a:stretch/>
        </p:blipFill>
        <p:spPr bwMode="auto">
          <a:xfrm>
            <a:off x="107504" y="188640"/>
            <a:ext cx="81369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782" r="21724" b="49425"/>
          <a:stretch/>
        </p:blipFill>
        <p:spPr bwMode="auto">
          <a:xfrm>
            <a:off x="107504" y="3429000"/>
            <a:ext cx="8928992" cy="327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49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26115" r="25287" b="24597"/>
          <a:stretch/>
        </p:blipFill>
        <p:spPr bwMode="auto">
          <a:xfrm>
            <a:off x="179511" y="160402"/>
            <a:ext cx="8925553" cy="669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9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8759" r="17127" b="20000"/>
          <a:stretch/>
        </p:blipFill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3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6736" r="16782" b="20000"/>
          <a:stretch/>
        </p:blipFill>
        <p:spPr bwMode="auto">
          <a:xfrm>
            <a:off x="87333" y="188640"/>
            <a:ext cx="894916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74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</cp:revision>
  <dcterms:created xsi:type="dcterms:W3CDTF">2015-07-01T19:32:34Z</dcterms:created>
  <dcterms:modified xsi:type="dcterms:W3CDTF">2015-07-01T19:53:53Z</dcterms:modified>
</cp:coreProperties>
</file>